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8621fef34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aa54d7a60440b"/>
  </p:sldMasterIdLst>
  <p:sldIdLst>
    <p:sldId xmlns:r="http://schemas.openxmlformats.org/officeDocument/2006/relationships" id="256" r:id="Rbef5c82b95304a67"/>
    <p:sldId xmlns:r="http://schemas.openxmlformats.org/officeDocument/2006/relationships" id="257" r:id="R7b8074279e8c459f"/>
    <p:sldId xmlns:r="http://schemas.openxmlformats.org/officeDocument/2006/relationships" id="258" r:id="R8dfa5722ec5d4fec"/>
    <p:sldId xmlns:r="http://schemas.openxmlformats.org/officeDocument/2006/relationships" id="259" r:id="Re6c3bfaee1a04f26"/>
    <p:sldId xmlns:r="http://schemas.openxmlformats.org/officeDocument/2006/relationships" id="260" r:id="R323feedd610a459d"/>
    <p:sldId xmlns:r="http://schemas.openxmlformats.org/officeDocument/2006/relationships" id="261" r:id="R6c3d3c5b1a5a4529"/>
    <p:sldId xmlns:r="http://schemas.openxmlformats.org/officeDocument/2006/relationships" id="262" r:id="Rd89388ab6759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aa54d7a60440b" /><Relationship Type="http://schemas.openxmlformats.org/officeDocument/2006/relationships/slide" Target="/ppt/slides/slide1.xml" Id="Rbef5c82b95304a67" /><Relationship Type="http://schemas.openxmlformats.org/officeDocument/2006/relationships/slide" Target="/ppt/slides/slide2.xml" Id="R7b8074279e8c459f" /><Relationship Type="http://schemas.openxmlformats.org/officeDocument/2006/relationships/slide" Target="/ppt/slides/slide3.xml" Id="R8dfa5722ec5d4fec" /><Relationship Type="http://schemas.openxmlformats.org/officeDocument/2006/relationships/slide" Target="/ppt/slides/slide4.xml" Id="Re6c3bfaee1a04f26" /><Relationship Type="http://schemas.openxmlformats.org/officeDocument/2006/relationships/slide" Target="/ppt/slides/slide5.xml" Id="R323feedd610a459d" /><Relationship Type="http://schemas.openxmlformats.org/officeDocument/2006/relationships/slide" Target="/ppt/slides/slide6.xml" Id="R6c3d3c5b1a5a4529" /><Relationship Type="http://schemas.openxmlformats.org/officeDocument/2006/relationships/slide" Target="/ppt/slides/slide7.xml" Id="Rd89388ab6759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2c49da4db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366949a74b39" /><Relationship Type="http://schemas.openxmlformats.org/officeDocument/2006/relationships/theme" Target="/ppt/slideMasters/theme/theme1.xml" Id="R7707e1fddef6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b366949a7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032117f7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c523f9e78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1027ecb6c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22d09b07c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c178084c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9ab57709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dadacfb9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14 928 788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MAGNUS GAASERUD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Åstjønnvegen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