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f86ccbb7b43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be07c1d6cb4283"/>
  </p:sldMasterIdLst>
  <p:sldIdLst>
    <p:sldId xmlns:r="http://schemas.openxmlformats.org/officeDocument/2006/relationships" id="256" r:id="Rd09ab74351134f22"/>
    <p:sldId xmlns:r="http://schemas.openxmlformats.org/officeDocument/2006/relationships" id="257" r:id="Ra4e41e83b2334bcc"/>
    <p:sldId xmlns:r="http://schemas.openxmlformats.org/officeDocument/2006/relationships" id="258" r:id="Rf8ffc66561824236"/>
    <p:sldId xmlns:r="http://schemas.openxmlformats.org/officeDocument/2006/relationships" id="259" r:id="R6ecd374961de4d46"/>
    <p:sldId xmlns:r="http://schemas.openxmlformats.org/officeDocument/2006/relationships" id="260" r:id="Reded4abbb2524d40"/>
    <p:sldId xmlns:r="http://schemas.openxmlformats.org/officeDocument/2006/relationships" id="261" r:id="Reebb533c19e74125"/>
    <p:sldId xmlns:r="http://schemas.openxmlformats.org/officeDocument/2006/relationships" id="262" r:id="R2d57371116c2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e07c1d6cb4283" /><Relationship Type="http://schemas.openxmlformats.org/officeDocument/2006/relationships/slide" Target="/ppt/slides/slide1.xml" Id="Rd09ab74351134f22" /><Relationship Type="http://schemas.openxmlformats.org/officeDocument/2006/relationships/slide" Target="/ppt/slides/slide2.xml" Id="Ra4e41e83b2334bcc" /><Relationship Type="http://schemas.openxmlformats.org/officeDocument/2006/relationships/slide" Target="/ppt/slides/slide3.xml" Id="Rf8ffc66561824236" /><Relationship Type="http://schemas.openxmlformats.org/officeDocument/2006/relationships/slide" Target="/ppt/slides/slide4.xml" Id="R6ecd374961de4d46" /><Relationship Type="http://schemas.openxmlformats.org/officeDocument/2006/relationships/slide" Target="/ppt/slides/slide5.xml" Id="Reded4abbb2524d40" /><Relationship Type="http://schemas.openxmlformats.org/officeDocument/2006/relationships/slide" Target="/ppt/slides/slide6.xml" Id="Reebb533c19e74125" /><Relationship Type="http://schemas.openxmlformats.org/officeDocument/2006/relationships/slide" Target="/ppt/slides/slide7.xml" Id="R2d57371116c2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cd56725d34a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552a0132945e5" /><Relationship Type="http://schemas.openxmlformats.org/officeDocument/2006/relationships/theme" Target="/ppt/slideMasters/theme/theme1.xml" Id="Ra6a882f3dafd42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9552a0132945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9a15b14bd42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6dd3af98f45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52e591a7742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01fcd66df45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0567b58e94d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c93a55f6e41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b031a0006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REVISJON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5 288 463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826 177 292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