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3363707d3f4c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de0d49f68345a3"/>
  </p:sldMasterIdLst>
  <p:sldIdLst>
    <p:sldId xmlns:r="http://schemas.openxmlformats.org/officeDocument/2006/relationships" id="256" r:id="R3461424c40ce4a47"/>
    <p:sldId xmlns:r="http://schemas.openxmlformats.org/officeDocument/2006/relationships" id="257" r:id="R17d15b8d4b474b01"/>
    <p:sldId xmlns:r="http://schemas.openxmlformats.org/officeDocument/2006/relationships" id="258" r:id="Rf31c66be52554acf"/>
    <p:sldId xmlns:r="http://schemas.openxmlformats.org/officeDocument/2006/relationships" id="259" r:id="R85351a8ca8814afd"/>
    <p:sldId xmlns:r="http://schemas.openxmlformats.org/officeDocument/2006/relationships" id="260" r:id="Rac0f0214be7b4080"/>
    <p:sldId xmlns:r="http://schemas.openxmlformats.org/officeDocument/2006/relationships" id="261" r:id="Ra2e23fb76521496a"/>
    <p:sldId xmlns:r="http://schemas.openxmlformats.org/officeDocument/2006/relationships" id="262" r:id="R719de20fabaa4b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e0d49f68345a3" /><Relationship Type="http://schemas.openxmlformats.org/officeDocument/2006/relationships/slide" Target="/ppt/slides/slide1.xml" Id="R3461424c40ce4a47" /><Relationship Type="http://schemas.openxmlformats.org/officeDocument/2006/relationships/slide" Target="/ppt/slides/slide2.xml" Id="R17d15b8d4b474b01" /><Relationship Type="http://schemas.openxmlformats.org/officeDocument/2006/relationships/slide" Target="/ppt/slides/slide3.xml" Id="Rf31c66be52554acf" /><Relationship Type="http://schemas.openxmlformats.org/officeDocument/2006/relationships/slide" Target="/ppt/slides/slide4.xml" Id="R85351a8ca8814afd" /><Relationship Type="http://schemas.openxmlformats.org/officeDocument/2006/relationships/slide" Target="/ppt/slides/slide5.xml" Id="Rac0f0214be7b4080" /><Relationship Type="http://schemas.openxmlformats.org/officeDocument/2006/relationships/slide" Target="/ppt/slides/slide6.xml" Id="Ra2e23fb76521496a" /><Relationship Type="http://schemas.openxmlformats.org/officeDocument/2006/relationships/slide" Target="/ppt/slides/slide7.xml" Id="R719de20fabaa4b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8b9f6bf7a43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fbeafd25c4226" /><Relationship Type="http://schemas.openxmlformats.org/officeDocument/2006/relationships/theme" Target="/ppt/slideMasters/theme/theme1.xml" Id="Rb9ef0bcdc29d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cfbeafd25c42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a5eef609f4a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6a004f22146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a86f783e844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0997dec6a43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9dbdf03ce4e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17fdf157349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457d265934c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ALICE ØKSHEIM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ALICE ØKSHEIM INVEST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81 397 074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82 373 609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ØKSHEIM ALICE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Alice Øksheim, Irisveien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8253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826 358 572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