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4005a2b4d141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17a62a5e9144d9"/>
  </p:sldMasterIdLst>
  <p:sldIdLst>
    <p:sldId xmlns:r="http://schemas.openxmlformats.org/officeDocument/2006/relationships" id="256" r:id="R6258693f26804c0d"/>
    <p:sldId xmlns:r="http://schemas.openxmlformats.org/officeDocument/2006/relationships" id="257" r:id="Rec00d83957824f0d"/>
    <p:sldId xmlns:r="http://schemas.openxmlformats.org/officeDocument/2006/relationships" id="258" r:id="Rf09f04f9a7044882"/>
    <p:sldId xmlns:r="http://schemas.openxmlformats.org/officeDocument/2006/relationships" id="259" r:id="R2914686aeca647c8"/>
    <p:sldId xmlns:r="http://schemas.openxmlformats.org/officeDocument/2006/relationships" id="260" r:id="Rba869c360df247b1"/>
    <p:sldId xmlns:r="http://schemas.openxmlformats.org/officeDocument/2006/relationships" id="261" r:id="R5ffd41ce4ff2440f"/>
    <p:sldId xmlns:r="http://schemas.openxmlformats.org/officeDocument/2006/relationships" id="262" r:id="R0da83072f80146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7a62a5e9144d9" /><Relationship Type="http://schemas.openxmlformats.org/officeDocument/2006/relationships/slide" Target="/ppt/slides/slide1.xml" Id="R6258693f26804c0d" /><Relationship Type="http://schemas.openxmlformats.org/officeDocument/2006/relationships/slide" Target="/ppt/slides/slide2.xml" Id="Rec00d83957824f0d" /><Relationship Type="http://schemas.openxmlformats.org/officeDocument/2006/relationships/slide" Target="/ppt/slides/slide3.xml" Id="Rf09f04f9a7044882" /><Relationship Type="http://schemas.openxmlformats.org/officeDocument/2006/relationships/slide" Target="/ppt/slides/slide4.xml" Id="R2914686aeca647c8" /><Relationship Type="http://schemas.openxmlformats.org/officeDocument/2006/relationships/slide" Target="/ppt/slides/slide5.xml" Id="Rba869c360df247b1" /><Relationship Type="http://schemas.openxmlformats.org/officeDocument/2006/relationships/slide" Target="/ppt/slides/slide6.xml" Id="R5ffd41ce4ff2440f" /><Relationship Type="http://schemas.openxmlformats.org/officeDocument/2006/relationships/slide" Target="/ppt/slides/slide7.xml" Id="R0da83072f80146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7380812f4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33f1fc15647ed" /><Relationship Type="http://schemas.openxmlformats.org/officeDocument/2006/relationships/theme" Target="/ppt/slideMasters/theme/theme1.xml" Id="R7d0cf5843aca4e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933f1fc15647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01c6e640749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8e7036a1446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b4b2aeac147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8ab1d13424d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5d17b180f41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ab27d0a5343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0ab3f3b6b47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FLORENCE MM INTERESSENTER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−4 954 478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571 010 696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835 417 303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INVESTMENT S.A.R.L.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826 591 412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