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2e3c2400de44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1924ae16a44425"/>
  </p:sldMasterIdLst>
  <p:sldIdLst>
    <p:sldId xmlns:r="http://schemas.openxmlformats.org/officeDocument/2006/relationships" id="256" r:id="Rd4f32b6669214370"/>
    <p:sldId xmlns:r="http://schemas.openxmlformats.org/officeDocument/2006/relationships" id="257" r:id="R2e4752a672c94b4b"/>
    <p:sldId xmlns:r="http://schemas.openxmlformats.org/officeDocument/2006/relationships" id="258" r:id="Ra9ab9da4a66248d1"/>
    <p:sldId xmlns:r="http://schemas.openxmlformats.org/officeDocument/2006/relationships" id="259" r:id="R063bf71b7cac44a4"/>
    <p:sldId xmlns:r="http://schemas.openxmlformats.org/officeDocument/2006/relationships" id="260" r:id="Rfe8e8f87aa644c00"/>
    <p:sldId xmlns:r="http://schemas.openxmlformats.org/officeDocument/2006/relationships" id="261" r:id="R7888802aabe64924"/>
    <p:sldId xmlns:r="http://schemas.openxmlformats.org/officeDocument/2006/relationships" id="262" r:id="R7360dc8ea4df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924ae16a44425" /><Relationship Type="http://schemas.openxmlformats.org/officeDocument/2006/relationships/slide" Target="/ppt/slides/slide1.xml" Id="Rd4f32b6669214370" /><Relationship Type="http://schemas.openxmlformats.org/officeDocument/2006/relationships/slide" Target="/ppt/slides/slide2.xml" Id="R2e4752a672c94b4b" /><Relationship Type="http://schemas.openxmlformats.org/officeDocument/2006/relationships/slide" Target="/ppt/slides/slide3.xml" Id="Ra9ab9da4a66248d1" /><Relationship Type="http://schemas.openxmlformats.org/officeDocument/2006/relationships/slide" Target="/ppt/slides/slide4.xml" Id="R063bf71b7cac44a4" /><Relationship Type="http://schemas.openxmlformats.org/officeDocument/2006/relationships/slide" Target="/ppt/slides/slide5.xml" Id="Rfe8e8f87aa644c00" /><Relationship Type="http://schemas.openxmlformats.org/officeDocument/2006/relationships/slide" Target="/ppt/slides/slide6.xml" Id="R7888802aabe64924" /><Relationship Type="http://schemas.openxmlformats.org/officeDocument/2006/relationships/slide" Target="/ppt/slides/slide7.xml" Id="R7360dc8ea4df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750767f8049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0897bf32e474d" /><Relationship Type="http://schemas.openxmlformats.org/officeDocument/2006/relationships/theme" Target="/ppt/slideMasters/theme/theme1.xml" Id="Rafa9fa3bc48e43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90897bf32e47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d280b723845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a0e255bc641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edb6b64ac4f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b1976958a47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b605f842c45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6c3f2085548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ae776ad0f4b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347 619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VIBEKE MARTINE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Korsnesveien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826 688 602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