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0d5ad7eec24f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d40d21d7ed485b"/>
  </p:sldMasterIdLst>
  <p:sldIdLst>
    <p:sldId xmlns:r="http://schemas.openxmlformats.org/officeDocument/2006/relationships" id="256" r:id="R5f52b711856a4150"/>
    <p:sldId xmlns:r="http://schemas.openxmlformats.org/officeDocument/2006/relationships" id="257" r:id="R705bd1949e6b477e"/>
    <p:sldId xmlns:r="http://schemas.openxmlformats.org/officeDocument/2006/relationships" id="258" r:id="R10026ae7bab24c33"/>
    <p:sldId xmlns:r="http://schemas.openxmlformats.org/officeDocument/2006/relationships" id="259" r:id="Rf63096f67b1a4899"/>
    <p:sldId xmlns:r="http://schemas.openxmlformats.org/officeDocument/2006/relationships" id="260" r:id="R49afdc44a4ef4cc8"/>
    <p:sldId xmlns:r="http://schemas.openxmlformats.org/officeDocument/2006/relationships" id="261" r:id="Rd4b139bbc4284e44"/>
    <p:sldId xmlns:r="http://schemas.openxmlformats.org/officeDocument/2006/relationships" id="262" r:id="R5b539b0811844d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d40d21d7ed485b" /><Relationship Type="http://schemas.openxmlformats.org/officeDocument/2006/relationships/slide" Target="/ppt/slides/slide1.xml" Id="R5f52b711856a4150" /><Relationship Type="http://schemas.openxmlformats.org/officeDocument/2006/relationships/slide" Target="/ppt/slides/slide2.xml" Id="R705bd1949e6b477e" /><Relationship Type="http://schemas.openxmlformats.org/officeDocument/2006/relationships/slide" Target="/ppt/slides/slide3.xml" Id="R10026ae7bab24c33" /><Relationship Type="http://schemas.openxmlformats.org/officeDocument/2006/relationships/slide" Target="/ppt/slides/slide4.xml" Id="Rf63096f67b1a4899" /><Relationship Type="http://schemas.openxmlformats.org/officeDocument/2006/relationships/slide" Target="/ppt/slides/slide5.xml" Id="R49afdc44a4ef4cc8" /><Relationship Type="http://schemas.openxmlformats.org/officeDocument/2006/relationships/slide" Target="/ppt/slides/slide6.xml" Id="Rd4b139bbc4284e44" /><Relationship Type="http://schemas.openxmlformats.org/officeDocument/2006/relationships/slide" Target="/ppt/slides/slide7.xml" Id="R5b539b0811844d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651ae24b0146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f38f155744c2b" /><Relationship Type="http://schemas.openxmlformats.org/officeDocument/2006/relationships/theme" Target="/ppt/slideMasters/theme/theme1.xml" Id="R1631a154a90f49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6f38f155744c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6f0ab5f5a47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7e17b82384e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afb65c44849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0f03b86ef44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05c678c5f46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86eeada2b47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ad1facf5d46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LTGROUP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LTGROUP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73 423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TELSTØ LYNN ANETTE 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TELSTØ TORE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Teglverksveien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826 935 502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LTGROUP HOLDING AS</a:t>
            </a:r>
          </a:p>
        </p:txBody>
      </p:sp>
    </p:spTree>
  </p:cSld>
  <p:clrMapOvr>
    <a:masterClrMapping xmlns:a="http://schemas.openxmlformats.org/drawingml/2006/main"/>
  </p:clrMapOvr>
</p:sld>
</file>