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c5582f3e4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2ca86d6e94e88"/>
  </p:sldMasterIdLst>
  <p:sldIdLst>
    <p:sldId xmlns:r="http://schemas.openxmlformats.org/officeDocument/2006/relationships" id="256" r:id="R3d0ea8c77f82418b"/>
    <p:sldId xmlns:r="http://schemas.openxmlformats.org/officeDocument/2006/relationships" id="257" r:id="Rce7cc4f9278f4dc4"/>
    <p:sldId xmlns:r="http://schemas.openxmlformats.org/officeDocument/2006/relationships" id="258" r:id="R66067461ef77433c"/>
    <p:sldId xmlns:r="http://schemas.openxmlformats.org/officeDocument/2006/relationships" id="259" r:id="R8171cca3f6544131"/>
    <p:sldId xmlns:r="http://schemas.openxmlformats.org/officeDocument/2006/relationships" id="260" r:id="R1253bfd09259470e"/>
    <p:sldId xmlns:r="http://schemas.openxmlformats.org/officeDocument/2006/relationships" id="261" r:id="R4eb4111d1a314707"/>
    <p:sldId xmlns:r="http://schemas.openxmlformats.org/officeDocument/2006/relationships" id="262" r:id="R3662ec2a147f4f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2ca86d6e94e88" /><Relationship Type="http://schemas.openxmlformats.org/officeDocument/2006/relationships/slide" Target="/ppt/slides/slide1.xml" Id="R3d0ea8c77f82418b" /><Relationship Type="http://schemas.openxmlformats.org/officeDocument/2006/relationships/slide" Target="/ppt/slides/slide2.xml" Id="Rce7cc4f9278f4dc4" /><Relationship Type="http://schemas.openxmlformats.org/officeDocument/2006/relationships/slide" Target="/ppt/slides/slide3.xml" Id="R66067461ef77433c" /><Relationship Type="http://schemas.openxmlformats.org/officeDocument/2006/relationships/slide" Target="/ppt/slides/slide4.xml" Id="R8171cca3f6544131" /><Relationship Type="http://schemas.openxmlformats.org/officeDocument/2006/relationships/slide" Target="/ppt/slides/slide5.xml" Id="R1253bfd09259470e" /><Relationship Type="http://schemas.openxmlformats.org/officeDocument/2006/relationships/slide" Target="/ppt/slides/slide6.xml" Id="R4eb4111d1a314707" /><Relationship Type="http://schemas.openxmlformats.org/officeDocument/2006/relationships/slide" Target="/ppt/slides/slide7.xml" Id="R3662ec2a147f4f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6558b57e6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a0727cb6a4f5b" /><Relationship Type="http://schemas.openxmlformats.org/officeDocument/2006/relationships/theme" Target="/ppt/slideMasters/theme/theme1.xml" Id="Rfd95cb17c29c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a0727cb6a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1c7c7533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29d6bb0a5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97a78a7d0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d1352670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7a332aa6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bee747386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8dd845e9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