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3e329e50d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0763546ca413b"/>
  </p:sldMasterIdLst>
  <p:sldIdLst>
    <p:sldId xmlns:r="http://schemas.openxmlformats.org/officeDocument/2006/relationships" id="256" r:id="Rd7a538cb683d482a"/>
    <p:sldId xmlns:r="http://schemas.openxmlformats.org/officeDocument/2006/relationships" id="257" r:id="R6a66ef76e2f54ecb"/>
    <p:sldId xmlns:r="http://schemas.openxmlformats.org/officeDocument/2006/relationships" id="258" r:id="Ref599e46670e4e6a"/>
    <p:sldId xmlns:r="http://schemas.openxmlformats.org/officeDocument/2006/relationships" id="259" r:id="R2b0c734ff1fe4424"/>
    <p:sldId xmlns:r="http://schemas.openxmlformats.org/officeDocument/2006/relationships" id="260" r:id="R64b07f972d224865"/>
    <p:sldId xmlns:r="http://schemas.openxmlformats.org/officeDocument/2006/relationships" id="261" r:id="R2941e76b282a400b"/>
    <p:sldId xmlns:r="http://schemas.openxmlformats.org/officeDocument/2006/relationships" id="262" r:id="R7db28b5e7515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0763546ca413b" /><Relationship Type="http://schemas.openxmlformats.org/officeDocument/2006/relationships/slide" Target="/ppt/slides/slide1.xml" Id="Rd7a538cb683d482a" /><Relationship Type="http://schemas.openxmlformats.org/officeDocument/2006/relationships/slide" Target="/ppt/slides/slide2.xml" Id="R6a66ef76e2f54ecb" /><Relationship Type="http://schemas.openxmlformats.org/officeDocument/2006/relationships/slide" Target="/ppt/slides/slide3.xml" Id="Ref599e46670e4e6a" /><Relationship Type="http://schemas.openxmlformats.org/officeDocument/2006/relationships/slide" Target="/ppt/slides/slide4.xml" Id="R2b0c734ff1fe4424" /><Relationship Type="http://schemas.openxmlformats.org/officeDocument/2006/relationships/slide" Target="/ppt/slides/slide5.xml" Id="R64b07f972d224865" /><Relationship Type="http://schemas.openxmlformats.org/officeDocument/2006/relationships/slide" Target="/ppt/slides/slide6.xml" Id="R2941e76b282a400b" /><Relationship Type="http://schemas.openxmlformats.org/officeDocument/2006/relationships/slide" Target="/ppt/slides/slide7.xml" Id="R7db28b5e7515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83161cce9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e4f271364957" /><Relationship Type="http://schemas.openxmlformats.org/officeDocument/2006/relationships/theme" Target="/ppt/slideMasters/theme/theme1.xml" Id="Raf1730c31f38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5e4f27136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011b08eb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d9718632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f377d7f2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57132aa5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17c69659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e59bf7867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dda9dba3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JUDITH TYSTAD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