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2059e1eb143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a49a291984a8f"/>
  </p:sldMasterIdLst>
  <p:sldIdLst>
    <p:sldId xmlns:r="http://schemas.openxmlformats.org/officeDocument/2006/relationships" id="256" r:id="Ra2db3b05dfe44fa9"/>
    <p:sldId xmlns:r="http://schemas.openxmlformats.org/officeDocument/2006/relationships" id="257" r:id="R2f30da8e44ec4216"/>
    <p:sldId xmlns:r="http://schemas.openxmlformats.org/officeDocument/2006/relationships" id="258" r:id="R3f79d53cb06d4a8d"/>
    <p:sldId xmlns:r="http://schemas.openxmlformats.org/officeDocument/2006/relationships" id="259" r:id="Rcd82cb59fd264771"/>
    <p:sldId xmlns:r="http://schemas.openxmlformats.org/officeDocument/2006/relationships" id="260" r:id="R6eea7e0ae0be4503"/>
    <p:sldId xmlns:r="http://schemas.openxmlformats.org/officeDocument/2006/relationships" id="261" r:id="Rbf41d365cb704853"/>
    <p:sldId xmlns:r="http://schemas.openxmlformats.org/officeDocument/2006/relationships" id="262" r:id="R73f9cf5af53148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a49a291984a8f" /><Relationship Type="http://schemas.openxmlformats.org/officeDocument/2006/relationships/slide" Target="/ppt/slides/slide1.xml" Id="Ra2db3b05dfe44fa9" /><Relationship Type="http://schemas.openxmlformats.org/officeDocument/2006/relationships/slide" Target="/ppt/slides/slide2.xml" Id="R2f30da8e44ec4216" /><Relationship Type="http://schemas.openxmlformats.org/officeDocument/2006/relationships/slide" Target="/ppt/slides/slide3.xml" Id="R3f79d53cb06d4a8d" /><Relationship Type="http://schemas.openxmlformats.org/officeDocument/2006/relationships/slide" Target="/ppt/slides/slide4.xml" Id="Rcd82cb59fd264771" /><Relationship Type="http://schemas.openxmlformats.org/officeDocument/2006/relationships/slide" Target="/ppt/slides/slide5.xml" Id="R6eea7e0ae0be4503" /><Relationship Type="http://schemas.openxmlformats.org/officeDocument/2006/relationships/slide" Target="/ppt/slides/slide6.xml" Id="Rbf41d365cb704853" /><Relationship Type="http://schemas.openxmlformats.org/officeDocument/2006/relationships/slide" Target="/ppt/slides/slide7.xml" Id="R73f9cf5af53148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c7c6ec0f14e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3c1f2ffd24908" /><Relationship Type="http://schemas.openxmlformats.org/officeDocument/2006/relationships/theme" Target="/ppt/slideMasters/theme/theme1.xml" Id="Rfa4d035a488d45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93c1f2ffd249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b1606e1b945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210e4d16e49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03cfe47484b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6ce0f96504c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f895e6ae948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b7244526041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5a9a9bfe24b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ACCOUNTING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8 316 508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680 817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2 478 088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LTGROUP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827 175 722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