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b1efb4bab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27c25a3514b4d"/>
  </p:sldMasterIdLst>
  <p:sldIdLst>
    <p:sldId xmlns:r="http://schemas.openxmlformats.org/officeDocument/2006/relationships" id="256" r:id="R863c94a32462491a"/>
    <p:sldId xmlns:r="http://schemas.openxmlformats.org/officeDocument/2006/relationships" id="257" r:id="Ra86ba8d5392e448d"/>
    <p:sldId xmlns:r="http://schemas.openxmlformats.org/officeDocument/2006/relationships" id="258" r:id="Ra1f851de4c66499b"/>
    <p:sldId xmlns:r="http://schemas.openxmlformats.org/officeDocument/2006/relationships" id="259" r:id="Rc678d4c45fc44a30"/>
    <p:sldId xmlns:r="http://schemas.openxmlformats.org/officeDocument/2006/relationships" id="260" r:id="R16ee580f52384a51"/>
    <p:sldId xmlns:r="http://schemas.openxmlformats.org/officeDocument/2006/relationships" id="261" r:id="R4f9db50e621e4de5"/>
    <p:sldId xmlns:r="http://schemas.openxmlformats.org/officeDocument/2006/relationships" id="262" r:id="R2e05a5f3f6fc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27c25a3514b4d" /><Relationship Type="http://schemas.openxmlformats.org/officeDocument/2006/relationships/slide" Target="/ppt/slides/slide1.xml" Id="R863c94a32462491a" /><Relationship Type="http://schemas.openxmlformats.org/officeDocument/2006/relationships/slide" Target="/ppt/slides/slide2.xml" Id="Ra86ba8d5392e448d" /><Relationship Type="http://schemas.openxmlformats.org/officeDocument/2006/relationships/slide" Target="/ppt/slides/slide3.xml" Id="Ra1f851de4c66499b" /><Relationship Type="http://schemas.openxmlformats.org/officeDocument/2006/relationships/slide" Target="/ppt/slides/slide4.xml" Id="Rc678d4c45fc44a30" /><Relationship Type="http://schemas.openxmlformats.org/officeDocument/2006/relationships/slide" Target="/ppt/slides/slide5.xml" Id="R16ee580f52384a51" /><Relationship Type="http://schemas.openxmlformats.org/officeDocument/2006/relationships/slide" Target="/ppt/slides/slide6.xml" Id="R4f9db50e621e4de5" /><Relationship Type="http://schemas.openxmlformats.org/officeDocument/2006/relationships/slide" Target="/ppt/slides/slide7.xml" Id="R2e05a5f3f6fc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9d2fba55a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66295e35b4ac9" /><Relationship Type="http://schemas.openxmlformats.org/officeDocument/2006/relationships/theme" Target="/ppt/slideMasters/theme/theme1.xml" Id="R000e8721f001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66295e35b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545b98929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bb2bfddc8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e051c71a5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0ce2b963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985ef1e2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77b03efd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39860f244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