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3803bad8a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e43036ce543c6"/>
  </p:sldMasterIdLst>
  <p:sldIdLst>
    <p:sldId xmlns:r="http://schemas.openxmlformats.org/officeDocument/2006/relationships" id="256" r:id="R7f15878722174fb4"/>
    <p:sldId xmlns:r="http://schemas.openxmlformats.org/officeDocument/2006/relationships" id="257" r:id="R208dd76c4eaa40f3"/>
    <p:sldId xmlns:r="http://schemas.openxmlformats.org/officeDocument/2006/relationships" id="258" r:id="Refa17b675a0841d4"/>
    <p:sldId xmlns:r="http://schemas.openxmlformats.org/officeDocument/2006/relationships" id="259" r:id="R8ad67243fe654afd"/>
    <p:sldId xmlns:r="http://schemas.openxmlformats.org/officeDocument/2006/relationships" id="260" r:id="R106e808fd2f24d3b"/>
    <p:sldId xmlns:r="http://schemas.openxmlformats.org/officeDocument/2006/relationships" id="261" r:id="R0b8d6ca3b48049dd"/>
    <p:sldId xmlns:r="http://schemas.openxmlformats.org/officeDocument/2006/relationships" id="262" r:id="Rfb83623b56ab49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e43036ce543c6" /><Relationship Type="http://schemas.openxmlformats.org/officeDocument/2006/relationships/slide" Target="/ppt/slides/slide1.xml" Id="R7f15878722174fb4" /><Relationship Type="http://schemas.openxmlformats.org/officeDocument/2006/relationships/slide" Target="/ppt/slides/slide2.xml" Id="R208dd76c4eaa40f3" /><Relationship Type="http://schemas.openxmlformats.org/officeDocument/2006/relationships/slide" Target="/ppt/slides/slide3.xml" Id="Refa17b675a0841d4" /><Relationship Type="http://schemas.openxmlformats.org/officeDocument/2006/relationships/slide" Target="/ppt/slides/slide4.xml" Id="R8ad67243fe654afd" /><Relationship Type="http://schemas.openxmlformats.org/officeDocument/2006/relationships/slide" Target="/ppt/slides/slide5.xml" Id="R106e808fd2f24d3b" /><Relationship Type="http://schemas.openxmlformats.org/officeDocument/2006/relationships/slide" Target="/ppt/slides/slide6.xml" Id="R0b8d6ca3b48049dd" /><Relationship Type="http://schemas.openxmlformats.org/officeDocument/2006/relationships/slide" Target="/ppt/slides/slide7.xml" Id="Rfb83623b56ab49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7e243f1bb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fa94e1fde45ba" /><Relationship Type="http://schemas.openxmlformats.org/officeDocument/2006/relationships/theme" Target="/ppt/slideMasters/theme/theme1.xml" Id="R36d3f64c18514c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1fa94e1fde45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6251a8f384b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01861fc7547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bc7d034c549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1072410ea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e5676f27c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07f31937a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9155c60f9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HVASSER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HVASSER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895 011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FRØYSADAL ARNET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Mia Arnet, Sorgenfrigata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827 587 672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