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9682caa9974b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a4b3b367f488c"/>
  </p:sldMasterIdLst>
  <p:sldIdLst>
    <p:sldId xmlns:r="http://schemas.openxmlformats.org/officeDocument/2006/relationships" id="256" r:id="Re5c4eec061554eba"/>
    <p:sldId xmlns:r="http://schemas.openxmlformats.org/officeDocument/2006/relationships" id="257" r:id="R6dc873d68f3a43e6"/>
    <p:sldId xmlns:r="http://schemas.openxmlformats.org/officeDocument/2006/relationships" id="258" r:id="R0b3c1a0120f04ed2"/>
    <p:sldId xmlns:r="http://schemas.openxmlformats.org/officeDocument/2006/relationships" id="259" r:id="R36fcb0bea96c4572"/>
    <p:sldId xmlns:r="http://schemas.openxmlformats.org/officeDocument/2006/relationships" id="260" r:id="R77a98714f2a1446a"/>
    <p:sldId xmlns:r="http://schemas.openxmlformats.org/officeDocument/2006/relationships" id="261" r:id="R502233d9e4ae43c3"/>
    <p:sldId xmlns:r="http://schemas.openxmlformats.org/officeDocument/2006/relationships" id="262" r:id="Ree547a20839a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a4b3b367f488c" /><Relationship Type="http://schemas.openxmlformats.org/officeDocument/2006/relationships/slide" Target="/ppt/slides/slide1.xml" Id="Re5c4eec061554eba" /><Relationship Type="http://schemas.openxmlformats.org/officeDocument/2006/relationships/slide" Target="/ppt/slides/slide2.xml" Id="R6dc873d68f3a43e6" /><Relationship Type="http://schemas.openxmlformats.org/officeDocument/2006/relationships/slide" Target="/ppt/slides/slide3.xml" Id="R0b3c1a0120f04ed2" /><Relationship Type="http://schemas.openxmlformats.org/officeDocument/2006/relationships/slide" Target="/ppt/slides/slide4.xml" Id="R36fcb0bea96c4572" /><Relationship Type="http://schemas.openxmlformats.org/officeDocument/2006/relationships/slide" Target="/ppt/slides/slide5.xml" Id="R77a98714f2a1446a" /><Relationship Type="http://schemas.openxmlformats.org/officeDocument/2006/relationships/slide" Target="/ppt/slides/slide6.xml" Id="R502233d9e4ae43c3" /><Relationship Type="http://schemas.openxmlformats.org/officeDocument/2006/relationships/slide" Target="/ppt/slides/slide7.xml" Id="Ree547a20839a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11653c4c4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48dff23ab24f3c" /><Relationship Type="http://schemas.openxmlformats.org/officeDocument/2006/relationships/theme" Target="/ppt/slideMasters/theme/theme1.xml" Id="R245e534520194f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48dff23ab24f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98d503d1e41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8c68b3e5b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9f4dbf3644c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3979c825d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ab0a6d50ea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00531151042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299b2287446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SELLANRAA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SELLANRAA AS ble etablert [år] og holder til i Kvernaland.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97 215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117 215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SELAND REIDAR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Reidar Seland, Riset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4355 Kvernaland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827 631 272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SELLANRAA AS</a:t>
            </a:r>
          </a:p>
        </p:txBody>
      </p:sp>
    </p:spTree>
  </p:cSld>
  <p:clrMapOvr>
    <a:masterClrMapping xmlns:a="http://schemas.openxmlformats.org/drawingml/2006/main"/>
  </p:clrMapOvr>
</p:sld>
</file>