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68f2b2e84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acc09b4834cda"/>
  </p:sldMasterIdLst>
  <p:sldIdLst>
    <p:sldId xmlns:r="http://schemas.openxmlformats.org/officeDocument/2006/relationships" id="256" r:id="R6195728eb82f417f"/>
    <p:sldId xmlns:r="http://schemas.openxmlformats.org/officeDocument/2006/relationships" id="257" r:id="Ra35bf7786c864d28"/>
    <p:sldId xmlns:r="http://schemas.openxmlformats.org/officeDocument/2006/relationships" id="258" r:id="R0b3e5d1237be42b7"/>
    <p:sldId xmlns:r="http://schemas.openxmlformats.org/officeDocument/2006/relationships" id="259" r:id="R2851906e52184cbb"/>
    <p:sldId xmlns:r="http://schemas.openxmlformats.org/officeDocument/2006/relationships" id="260" r:id="R9fbec435c08e4f3e"/>
    <p:sldId xmlns:r="http://schemas.openxmlformats.org/officeDocument/2006/relationships" id="261" r:id="Rd20a5dc006af4675"/>
    <p:sldId xmlns:r="http://schemas.openxmlformats.org/officeDocument/2006/relationships" id="262" r:id="Rb743c2d76dbf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acc09b4834cda" /><Relationship Type="http://schemas.openxmlformats.org/officeDocument/2006/relationships/slide" Target="/ppt/slides/slide1.xml" Id="R6195728eb82f417f" /><Relationship Type="http://schemas.openxmlformats.org/officeDocument/2006/relationships/slide" Target="/ppt/slides/slide2.xml" Id="Ra35bf7786c864d28" /><Relationship Type="http://schemas.openxmlformats.org/officeDocument/2006/relationships/slide" Target="/ppt/slides/slide3.xml" Id="R0b3e5d1237be42b7" /><Relationship Type="http://schemas.openxmlformats.org/officeDocument/2006/relationships/slide" Target="/ppt/slides/slide4.xml" Id="R2851906e52184cbb" /><Relationship Type="http://schemas.openxmlformats.org/officeDocument/2006/relationships/slide" Target="/ppt/slides/slide5.xml" Id="R9fbec435c08e4f3e" /><Relationship Type="http://schemas.openxmlformats.org/officeDocument/2006/relationships/slide" Target="/ppt/slides/slide6.xml" Id="Rd20a5dc006af4675" /><Relationship Type="http://schemas.openxmlformats.org/officeDocument/2006/relationships/slide" Target="/ppt/slides/slide7.xml" Id="Rb743c2d76dbf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417d5654e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2065593da4880" /><Relationship Type="http://schemas.openxmlformats.org/officeDocument/2006/relationships/theme" Target="/ppt/slideMasters/theme/theme1.xml" Id="R6de4ead395cb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2065593da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9fe1652f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42b5f295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93554539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195ee9f4a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ee4a25204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ea342fb7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2fb4f82d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