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a31ccf92e48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73b5f0906e4aa4"/>
  </p:sldMasterIdLst>
  <p:sldIdLst>
    <p:sldId xmlns:r="http://schemas.openxmlformats.org/officeDocument/2006/relationships" id="256" r:id="Re09a63bda5eb4fd6"/>
    <p:sldId xmlns:r="http://schemas.openxmlformats.org/officeDocument/2006/relationships" id="257" r:id="Rc1dc42a525814938"/>
    <p:sldId xmlns:r="http://schemas.openxmlformats.org/officeDocument/2006/relationships" id="258" r:id="R9430260ba29842e4"/>
    <p:sldId xmlns:r="http://schemas.openxmlformats.org/officeDocument/2006/relationships" id="259" r:id="R5a244d79a4944a64"/>
    <p:sldId xmlns:r="http://schemas.openxmlformats.org/officeDocument/2006/relationships" id="260" r:id="R432ad4f283b048b0"/>
    <p:sldId xmlns:r="http://schemas.openxmlformats.org/officeDocument/2006/relationships" id="261" r:id="Rc52c931bc587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3b5f0906e4aa4" /><Relationship Type="http://schemas.openxmlformats.org/officeDocument/2006/relationships/slide" Target="/ppt/slides/slide1.xml" Id="Re09a63bda5eb4fd6" /><Relationship Type="http://schemas.openxmlformats.org/officeDocument/2006/relationships/slide" Target="/ppt/slides/slide2.xml" Id="Rc1dc42a525814938" /><Relationship Type="http://schemas.openxmlformats.org/officeDocument/2006/relationships/slide" Target="/ppt/slides/slide3.xml" Id="R9430260ba29842e4" /><Relationship Type="http://schemas.openxmlformats.org/officeDocument/2006/relationships/slide" Target="/ppt/slides/slide4.xml" Id="R5a244d79a4944a64" /><Relationship Type="http://schemas.openxmlformats.org/officeDocument/2006/relationships/slide" Target="/ppt/slides/slide5.xml" Id="R432ad4f283b048b0" /><Relationship Type="http://schemas.openxmlformats.org/officeDocument/2006/relationships/slide" Target="/ppt/slides/slide6.xml" Id="Rc52c931bc587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22260e7ce40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c57ca729b424e" /><Relationship Type="http://schemas.openxmlformats.org/officeDocument/2006/relationships/theme" Target="/ppt/slideMasters/theme/theme1.xml" Id="R7b411d93954f4b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6c57ca729b42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5111bd92643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5b855c90841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2671cd1574a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5beefebb848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74343e85e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10c021ffe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NOAM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82 144 986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84 580 588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828 249 142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