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685228609740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a5616e68e740db"/>
  </p:sldMasterIdLst>
  <p:sldIdLst>
    <p:sldId xmlns:r="http://schemas.openxmlformats.org/officeDocument/2006/relationships" id="256" r:id="R1c3a275792d24daf"/>
    <p:sldId xmlns:r="http://schemas.openxmlformats.org/officeDocument/2006/relationships" id="257" r:id="Rd04af954ae024dc2"/>
    <p:sldId xmlns:r="http://schemas.openxmlformats.org/officeDocument/2006/relationships" id="258" r:id="Rf23c601233994f69"/>
    <p:sldId xmlns:r="http://schemas.openxmlformats.org/officeDocument/2006/relationships" id="259" r:id="R0e6fead7199842ef"/>
    <p:sldId xmlns:r="http://schemas.openxmlformats.org/officeDocument/2006/relationships" id="260" r:id="R854e4d5d822c4e42"/>
    <p:sldId xmlns:r="http://schemas.openxmlformats.org/officeDocument/2006/relationships" id="261" r:id="R8c154bf22e7c4242"/>
    <p:sldId xmlns:r="http://schemas.openxmlformats.org/officeDocument/2006/relationships" id="262" r:id="R8ebff4b7341c41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a5616e68e740db" /><Relationship Type="http://schemas.openxmlformats.org/officeDocument/2006/relationships/slide" Target="/ppt/slides/slide1.xml" Id="R1c3a275792d24daf" /><Relationship Type="http://schemas.openxmlformats.org/officeDocument/2006/relationships/slide" Target="/ppt/slides/slide2.xml" Id="Rd04af954ae024dc2" /><Relationship Type="http://schemas.openxmlformats.org/officeDocument/2006/relationships/slide" Target="/ppt/slides/slide3.xml" Id="Rf23c601233994f69" /><Relationship Type="http://schemas.openxmlformats.org/officeDocument/2006/relationships/slide" Target="/ppt/slides/slide4.xml" Id="R0e6fead7199842ef" /><Relationship Type="http://schemas.openxmlformats.org/officeDocument/2006/relationships/slide" Target="/ppt/slides/slide5.xml" Id="R854e4d5d822c4e42" /><Relationship Type="http://schemas.openxmlformats.org/officeDocument/2006/relationships/slide" Target="/ppt/slides/slide6.xml" Id="R8c154bf22e7c4242" /><Relationship Type="http://schemas.openxmlformats.org/officeDocument/2006/relationships/slide" Target="/ppt/slides/slide7.xml" Id="R8ebff4b7341c41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68bcb08eac46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7539009a24183" /><Relationship Type="http://schemas.openxmlformats.org/officeDocument/2006/relationships/theme" Target="/ppt/slideMasters/theme/theme1.xml" Id="Rfc106c6596644e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c7539009a241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6ae2bf24742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b58727c9845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63da7108b41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ecb3021344a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bfffcab4149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a34333cda4a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1232ca74d46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REITEN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6 475 205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69 819 385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70 115 594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BOTNEN INGUNN M ULSTEIN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Osnesbakken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828 250 892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