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309123d45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1f2bf625049ba"/>
  </p:sldMasterIdLst>
  <p:sldIdLst>
    <p:sldId xmlns:r="http://schemas.openxmlformats.org/officeDocument/2006/relationships" id="256" r:id="Rd99cff9a9a634eb1"/>
    <p:sldId xmlns:r="http://schemas.openxmlformats.org/officeDocument/2006/relationships" id="257" r:id="R302716cb8a484ad9"/>
    <p:sldId xmlns:r="http://schemas.openxmlformats.org/officeDocument/2006/relationships" id="258" r:id="R6308d50183794836"/>
    <p:sldId xmlns:r="http://schemas.openxmlformats.org/officeDocument/2006/relationships" id="259" r:id="R85bcf9338d534ea1"/>
    <p:sldId xmlns:r="http://schemas.openxmlformats.org/officeDocument/2006/relationships" id="260" r:id="Rac19bb1d300b47e1"/>
    <p:sldId xmlns:r="http://schemas.openxmlformats.org/officeDocument/2006/relationships" id="261" r:id="R4aa5a56f0e844477"/>
    <p:sldId xmlns:r="http://schemas.openxmlformats.org/officeDocument/2006/relationships" id="262" r:id="R86f6365f6099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1f2bf625049ba" /><Relationship Type="http://schemas.openxmlformats.org/officeDocument/2006/relationships/slide" Target="/ppt/slides/slide1.xml" Id="Rd99cff9a9a634eb1" /><Relationship Type="http://schemas.openxmlformats.org/officeDocument/2006/relationships/slide" Target="/ppt/slides/slide2.xml" Id="R302716cb8a484ad9" /><Relationship Type="http://schemas.openxmlformats.org/officeDocument/2006/relationships/slide" Target="/ppt/slides/slide3.xml" Id="R6308d50183794836" /><Relationship Type="http://schemas.openxmlformats.org/officeDocument/2006/relationships/slide" Target="/ppt/slides/slide4.xml" Id="R85bcf9338d534ea1" /><Relationship Type="http://schemas.openxmlformats.org/officeDocument/2006/relationships/slide" Target="/ppt/slides/slide5.xml" Id="Rac19bb1d300b47e1" /><Relationship Type="http://schemas.openxmlformats.org/officeDocument/2006/relationships/slide" Target="/ppt/slides/slide6.xml" Id="R4aa5a56f0e844477" /><Relationship Type="http://schemas.openxmlformats.org/officeDocument/2006/relationships/slide" Target="/ppt/slides/slide7.xml" Id="R86f6365f6099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b1fe98deb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ede7d7f74620" /><Relationship Type="http://schemas.openxmlformats.org/officeDocument/2006/relationships/theme" Target="/ppt/slideMasters/theme/theme1.xml" Id="Rd26999d20ff5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dede7d7f7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5c2417ecc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b2bf82ec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fef6af61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25a395e32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dcb4345b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cc2e62df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787c33fd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66 626 139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