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5dd3069f2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8339daf694472"/>
  </p:sldMasterIdLst>
  <p:sldIdLst>
    <p:sldId xmlns:r="http://schemas.openxmlformats.org/officeDocument/2006/relationships" id="256" r:id="R22485515da8d400d"/>
    <p:sldId xmlns:r="http://schemas.openxmlformats.org/officeDocument/2006/relationships" id="257" r:id="R3596c9e4f29c47d0"/>
    <p:sldId xmlns:r="http://schemas.openxmlformats.org/officeDocument/2006/relationships" id="258" r:id="Rc79f50064b8c465b"/>
    <p:sldId xmlns:r="http://schemas.openxmlformats.org/officeDocument/2006/relationships" id="259" r:id="R98b2aa7e3f154e91"/>
    <p:sldId xmlns:r="http://schemas.openxmlformats.org/officeDocument/2006/relationships" id="260" r:id="R25c692f326434825"/>
    <p:sldId xmlns:r="http://schemas.openxmlformats.org/officeDocument/2006/relationships" id="261" r:id="Rf0b4a6ea057848aa"/>
    <p:sldId xmlns:r="http://schemas.openxmlformats.org/officeDocument/2006/relationships" id="262" r:id="R4651afdec1ef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8339daf694472" /><Relationship Type="http://schemas.openxmlformats.org/officeDocument/2006/relationships/slide" Target="/ppt/slides/slide1.xml" Id="R22485515da8d400d" /><Relationship Type="http://schemas.openxmlformats.org/officeDocument/2006/relationships/slide" Target="/ppt/slides/slide2.xml" Id="R3596c9e4f29c47d0" /><Relationship Type="http://schemas.openxmlformats.org/officeDocument/2006/relationships/slide" Target="/ppt/slides/slide3.xml" Id="Rc79f50064b8c465b" /><Relationship Type="http://schemas.openxmlformats.org/officeDocument/2006/relationships/slide" Target="/ppt/slides/slide4.xml" Id="R98b2aa7e3f154e91" /><Relationship Type="http://schemas.openxmlformats.org/officeDocument/2006/relationships/slide" Target="/ppt/slides/slide5.xml" Id="R25c692f326434825" /><Relationship Type="http://schemas.openxmlformats.org/officeDocument/2006/relationships/slide" Target="/ppt/slides/slide6.xml" Id="Rf0b4a6ea057848aa" /><Relationship Type="http://schemas.openxmlformats.org/officeDocument/2006/relationships/slide" Target="/ppt/slides/slide7.xml" Id="R4651afdec1ef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4a9005d0f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2830ffd545d8" /><Relationship Type="http://schemas.openxmlformats.org/officeDocument/2006/relationships/theme" Target="/ppt/slideMasters/theme/theme1.xml" Id="R62d3739dec21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a2830ffd5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f4dc5408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73ea65c4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1774d80a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913d50b2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6cd2353a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436dfd0f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ac0260fa9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