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3ded61407240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b4f66a4d7f4e1b"/>
  </p:sldMasterIdLst>
  <p:sldIdLst>
    <p:sldId xmlns:r="http://schemas.openxmlformats.org/officeDocument/2006/relationships" id="256" r:id="Rf5a7f811b92f41e6"/>
    <p:sldId xmlns:r="http://schemas.openxmlformats.org/officeDocument/2006/relationships" id="257" r:id="R068cc67820e04a53"/>
    <p:sldId xmlns:r="http://schemas.openxmlformats.org/officeDocument/2006/relationships" id="258" r:id="R51b4cce4f1244484"/>
    <p:sldId xmlns:r="http://schemas.openxmlformats.org/officeDocument/2006/relationships" id="259" r:id="R43558b91805c47a1"/>
    <p:sldId xmlns:r="http://schemas.openxmlformats.org/officeDocument/2006/relationships" id="260" r:id="Re89703c8221443b1"/>
    <p:sldId xmlns:r="http://schemas.openxmlformats.org/officeDocument/2006/relationships" id="261" r:id="R5b801e234a9c47d8"/>
    <p:sldId xmlns:r="http://schemas.openxmlformats.org/officeDocument/2006/relationships" id="262" r:id="R282e54abb87643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b4f66a4d7f4e1b" /><Relationship Type="http://schemas.openxmlformats.org/officeDocument/2006/relationships/slide" Target="/ppt/slides/slide1.xml" Id="Rf5a7f811b92f41e6" /><Relationship Type="http://schemas.openxmlformats.org/officeDocument/2006/relationships/slide" Target="/ppt/slides/slide2.xml" Id="R068cc67820e04a53" /><Relationship Type="http://schemas.openxmlformats.org/officeDocument/2006/relationships/slide" Target="/ppt/slides/slide3.xml" Id="R51b4cce4f1244484" /><Relationship Type="http://schemas.openxmlformats.org/officeDocument/2006/relationships/slide" Target="/ppt/slides/slide4.xml" Id="R43558b91805c47a1" /><Relationship Type="http://schemas.openxmlformats.org/officeDocument/2006/relationships/slide" Target="/ppt/slides/slide5.xml" Id="Re89703c8221443b1" /><Relationship Type="http://schemas.openxmlformats.org/officeDocument/2006/relationships/slide" Target="/ppt/slides/slide6.xml" Id="R5b801e234a9c47d8" /><Relationship Type="http://schemas.openxmlformats.org/officeDocument/2006/relationships/slide" Target="/ppt/slides/slide7.xml" Id="R282e54abb87643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2e131fbfd049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c1407f9da4eac" /><Relationship Type="http://schemas.openxmlformats.org/officeDocument/2006/relationships/theme" Target="/ppt/slideMasters/theme/theme1.xml" Id="Rcd0c92a7c7104b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4c1407f9da4e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25089450846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5f5a400f443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240741f9a4c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9cd3209eb41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962c1fc2c4e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1ae96b34f4c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51606cddf4c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SELSKAPNORGE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SELSKAPNORGE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−47 685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277 469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YASIN KARAGÜL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Yasin Karagül, Havnegata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yasin-q@hotmail.com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828 294 962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