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6da1ea82b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ea7ee233124f9c"/>
  </p:sldMasterIdLst>
  <p:sldIdLst>
    <p:sldId xmlns:r="http://schemas.openxmlformats.org/officeDocument/2006/relationships" id="256" r:id="Rde2defab778a4c3e"/>
    <p:sldId xmlns:r="http://schemas.openxmlformats.org/officeDocument/2006/relationships" id="257" r:id="Rb1c3c26723eb4825"/>
    <p:sldId xmlns:r="http://schemas.openxmlformats.org/officeDocument/2006/relationships" id="258" r:id="R58472ce8df4541ca"/>
    <p:sldId xmlns:r="http://schemas.openxmlformats.org/officeDocument/2006/relationships" id="259" r:id="Rd648d95f434b40b5"/>
    <p:sldId xmlns:r="http://schemas.openxmlformats.org/officeDocument/2006/relationships" id="260" r:id="R842477e499e4489a"/>
    <p:sldId xmlns:r="http://schemas.openxmlformats.org/officeDocument/2006/relationships" id="261" r:id="R867201966eee44be"/>
    <p:sldId xmlns:r="http://schemas.openxmlformats.org/officeDocument/2006/relationships" id="262" r:id="R1c79d0fd8c0c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a7ee233124f9c" /><Relationship Type="http://schemas.openxmlformats.org/officeDocument/2006/relationships/slide" Target="/ppt/slides/slide1.xml" Id="Rde2defab778a4c3e" /><Relationship Type="http://schemas.openxmlformats.org/officeDocument/2006/relationships/slide" Target="/ppt/slides/slide2.xml" Id="Rb1c3c26723eb4825" /><Relationship Type="http://schemas.openxmlformats.org/officeDocument/2006/relationships/slide" Target="/ppt/slides/slide3.xml" Id="R58472ce8df4541ca" /><Relationship Type="http://schemas.openxmlformats.org/officeDocument/2006/relationships/slide" Target="/ppt/slides/slide4.xml" Id="Rd648d95f434b40b5" /><Relationship Type="http://schemas.openxmlformats.org/officeDocument/2006/relationships/slide" Target="/ppt/slides/slide5.xml" Id="R842477e499e4489a" /><Relationship Type="http://schemas.openxmlformats.org/officeDocument/2006/relationships/slide" Target="/ppt/slides/slide6.xml" Id="R867201966eee44be" /><Relationship Type="http://schemas.openxmlformats.org/officeDocument/2006/relationships/slide" Target="/ppt/slides/slide7.xml" Id="R1c79d0fd8c0c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26a21b85b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861f18a474d96" /><Relationship Type="http://schemas.openxmlformats.org/officeDocument/2006/relationships/theme" Target="/ppt/slideMasters/theme/theme1.xml" Id="R50cac50fd037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861f18a47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10e78fb38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55623beb1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122b5c597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3bc0f77a3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81d4d8a8f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dd9339c594c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e888edb91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96 161 681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97 202 489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828 349 252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