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f35b81dc0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4d533f462042f7"/>
  </p:sldMasterIdLst>
  <p:sldIdLst>
    <p:sldId xmlns:r="http://schemas.openxmlformats.org/officeDocument/2006/relationships" id="256" r:id="Rf410a49f3ebd4749"/>
    <p:sldId xmlns:r="http://schemas.openxmlformats.org/officeDocument/2006/relationships" id="257" r:id="R70c39b8113df49b3"/>
    <p:sldId xmlns:r="http://schemas.openxmlformats.org/officeDocument/2006/relationships" id="258" r:id="R7513ca3ae75342ca"/>
    <p:sldId xmlns:r="http://schemas.openxmlformats.org/officeDocument/2006/relationships" id="259" r:id="Rdc742ad78529458f"/>
    <p:sldId xmlns:r="http://schemas.openxmlformats.org/officeDocument/2006/relationships" id="260" r:id="Rd7d1bb92e97a41b4"/>
    <p:sldId xmlns:r="http://schemas.openxmlformats.org/officeDocument/2006/relationships" id="261" r:id="Rfe6b7e0e7f9940a6"/>
    <p:sldId xmlns:r="http://schemas.openxmlformats.org/officeDocument/2006/relationships" id="262" r:id="Rf4c124f02e65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d533f462042f7" /><Relationship Type="http://schemas.openxmlformats.org/officeDocument/2006/relationships/slide" Target="/ppt/slides/slide1.xml" Id="Rf410a49f3ebd4749" /><Relationship Type="http://schemas.openxmlformats.org/officeDocument/2006/relationships/slide" Target="/ppt/slides/slide2.xml" Id="R70c39b8113df49b3" /><Relationship Type="http://schemas.openxmlformats.org/officeDocument/2006/relationships/slide" Target="/ppt/slides/slide3.xml" Id="R7513ca3ae75342ca" /><Relationship Type="http://schemas.openxmlformats.org/officeDocument/2006/relationships/slide" Target="/ppt/slides/slide4.xml" Id="Rdc742ad78529458f" /><Relationship Type="http://schemas.openxmlformats.org/officeDocument/2006/relationships/slide" Target="/ppt/slides/slide5.xml" Id="Rd7d1bb92e97a41b4" /><Relationship Type="http://schemas.openxmlformats.org/officeDocument/2006/relationships/slide" Target="/ppt/slides/slide6.xml" Id="Rfe6b7e0e7f9940a6" /><Relationship Type="http://schemas.openxmlformats.org/officeDocument/2006/relationships/slide" Target="/ppt/slides/slide7.xml" Id="Rf4c124f02e65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7ba52589a4f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8a56fbdc8417f" /><Relationship Type="http://schemas.openxmlformats.org/officeDocument/2006/relationships/theme" Target="/ppt/slideMasters/theme/theme1.xml" Id="Rbdb43a90f1f140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28a56fbdc8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0ec452a7e4e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581996b2646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10eca37a948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2f9dfc694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c46a5d813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ec910fe38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abeec4bf446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WILMAR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GRUPPEN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6 496 556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260 921 543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317 902 171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GULLIKSEN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FBG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GULLP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WILMAR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828 421 182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WILMAR GRUPPEN AS</a:t>
            </a:r>
          </a:p>
        </p:txBody>
      </p:sp>
    </p:spTree>
  </p:cSld>
  <p:clrMapOvr>
    <a:masterClrMapping xmlns:a="http://schemas.openxmlformats.org/drawingml/2006/main"/>
  </p:clrMapOvr>
</p:sld>
</file>