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bd380da1d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12af1b3164f4f"/>
  </p:sldMasterIdLst>
  <p:sldIdLst>
    <p:sldId xmlns:r="http://schemas.openxmlformats.org/officeDocument/2006/relationships" id="256" r:id="R719fa24f9ffc4cd9"/>
    <p:sldId xmlns:r="http://schemas.openxmlformats.org/officeDocument/2006/relationships" id="257" r:id="R7008de53fcda4257"/>
    <p:sldId xmlns:r="http://schemas.openxmlformats.org/officeDocument/2006/relationships" id="258" r:id="R9e7c296a880d4b5c"/>
    <p:sldId xmlns:r="http://schemas.openxmlformats.org/officeDocument/2006/relationships" id="259" r:id="Rd1613bb818a3452a"/>
    <p:sldId xmlns:r="http://schemas.openxmlformats.org/officeDocument/2006/relationships" id="260" r:id="R0110f7c7ccae4628"/>
    <p:sldId xmlns:r="http://schemas.openxmlformats.org/officeDocument/2006/relationships" id="261" r:id="R2c8d1270ca2c417d"/>
    <p:sldId xmlns:r="http://schemas.openxmlformats.org/officeDocument/2006/relationships" id="262" r:id="R891194d1aa1d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12af1b3164f4f" /><Relationship Type="http://schemas.openxmlformats.org/officeDocument/2006/relationships/slide" Target="/ppt/slides/slide1.xml" Id="R719fa24f9ffc4cd9" /><Relationship Type="http://schemas.openxmlformats.org/officeDocument/2006/relationships/slide" Target="/ppt/slides/slide2.xml" Id="R7008de53fcda4257" /><Relationship Type="http://schemas.openxmlformats.org/officeDocument/2006/relationships/slide" Target="/ppt/slides/slide3.xml" Id="R9e7c296a880d4b5c" /><Relationship Type="http://schemas.openxmlformats.org/officeDocument/2006/relationships/slide" Target="/ppt/slides/slide4.xml" Id="Rd1613bb818a3452a" /><Relationship Type="http://schemas.openxmlformats.org/officeDocument/2006/relationships/slide" Target="/ppt/slides/slide5.xml" Id="R0110f7c7ccae4628" /><Relationship Type="http://schemas.openxmlformats.org/officeDocument/2006/relationships/slide" Target="/ppt/slides/slide6.xml" Id="R2c8d1270ca2c417d" /><Relationship Type="http://schemas.openxmlformats.org/officeDocument/2006/relationships/slide" Target="/ppt/slides/slide7.xml" Id="R891194d1aa1d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2543c656b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6e5e344347d8" /><Relationship Type="http://schemas.openxmlformats.org/officeDocument/2006/relationships/theme" Target="/ppt/slideMasters/theme/theme1.xml" Id="R0f38ca55910e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06e5e3443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07aca57b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8739a3eb5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e1be96586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d138f268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28284d7f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d5f8a91d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85761186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17 523 134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AUSTGULEN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Børresens vei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828 649 442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