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da1984297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3942b92d04b6a"/>
  </p:sldMasterIdLst>
  <p:sldIdLst>
    <p:sldId xmlns:r="http://schemas.openxmlformats.org/officeDocument/2006/relationships" id="256" r:id="R0efba9b76bca4390"/>
    <p:sldId xmlns:r="http://schemas.openxmlformats.org/officeDocument/2006/relationships" id="257" r:id="Refb953fcff794903"/>
    <p:sldId xmlns:r="http://schemas.openxmlformats.org/officeDocument/2006/relationships" id="258" r:id="R36d7a1702c454a9a"/>
    <p:sldId xmlns:r="http://schemas.openxmlformats.org/officeDocument/2006/relationships" id="259" r:id="Rc877744e6fe94840"/>
    <p:sldId xmlns:r="http://schemas.openxmlformats.org/officeDocument/2006/relationships" id="260" r:id="R5e4e3c1ca0d44b5d"/>
    <p:sldId xmlns:r="http://schemas.openxmlformats.org/officeDocument/2006/relationships" id="261" r:id="Rd0cf4ae16de84e6f"/>
    <p:sldId xmlns:r="http://schemas.openxmlformats.org/officeDocument/2006/relationships" id="262" r:id="Rc52409ed4b52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3942b92d04b6a" /><Relationship Type="http://schemas.openxmlformats.org/officeDocument/2006/relationships/slide" Target="/ppt/slides/slide1.xml" Id="R0efba9b76bca4390" /><Relationship Type="http://schemas.openxmlformats.org/officeDocument/2006/relationships/slide" Target="/ppt/slides/slide2.xml" Id="Refb953fcff794903" /><Relationship Type="http://schemas.openxmlformats.org/officeDocument/2006/relationships/slide" Target="/ppt/slides/slide3.xml" Id="R36d7a1702c454a9a" /><Relationship Type="http://schemas.openxmlformats.org/officeDocument/2006/relationships/slide" Target="/ppt/slides/slide4.xml" Id="Rc877744e6fe94840" /><Relationship Type="http://schemas.openxmlformats.org/officeDocument/2006/relationships/slide" Target="/ppt/slides/slide5.xml" Id="R5e4e3c1ca0d44b5d" /><Relationship Type="http://schemas.openxmlformats.org/officeDocument/2006/relationships/slide" Target="/ppt/slides/slide6.xml" Id="Rd0cf4ae16de84e6f" /><Relationship Type="http://schemas.openxmlformats.org/officeDocument/2006/relationships/slide" Target="/ppt/slides/slide7.xml" Id="Rc52409ed4b52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589a24275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f134bd6e44bd" /><Relationship Type="http://schemas.openxmlformats.org/officeDocument/2006/relationships/theme" Target="/ppt/slideMasters/theme/theme1.xml" Id="R8cb2c4a2093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7f134bd6e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0cde7d68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620f0e70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2252d48a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a042ebdc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52ab64cf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681f9859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4c350503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