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6884565adc40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b2fbe3c5e34ae5"/>
  </p:sldMasterIdLst>
  <p:sldIdLst>
    <p:sldId xmlns:r="http://schemas.openxmlformats.org/officeDocument/2006/relationships" id="256" r:id="Ra8ff118ba752499d"/>
    <p:sldId xmlns:r="http://schemas.openxmlformats.org/officeDocument/2006/relationships" id="257" r:id="R33d6c9ee08184f5d"/>
    <p:sldId xmlns:r="http://schemas.openxmlformats.org/officeDocument/2006/relationships" id="258" r:id="R211748cb789e4da4"/>
    <p:sldId xmlns:r="http://schemas.openxmlformats.org/officeDocument/2006/relationships" id="259" r:id="R93f91d20592b4c53"/>
    <p:sldId xmlns:r="http://schemas.openxmlformats.org/officeDocument/2006/relationships" id="260" r:id="R098819a6c0ff4d5e"/>
    <p:sldId xmlns:r="http://schemas.openxmlformats.org/officeDocument/2006/relationships" id="261" r:id="Rf2a6a87bed3649ac"/>
    <p:sldId xmlns:r="http://schemas.openxmlformats.org/officeDocument/2006/relationships" id="262" r:id="Rf7ee22ca1ce045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b2fbe3c5e34ae5" /><Relationship Type="http://schemas.openxmlformats.org/officeDocument/2006/relationships/slide" Target="/ppt/slides/slide1.xml" Id="Ra8ff118ba752499d" /><Relationship Type="http://schemas.openxmlformats.org/officeDocument/2006/relationships/slide" Target="/ppt/slides/slide2.xml" Id="R33d6c9ee08184f5d" /><Relationship Type="http://schemas.openxmlformats.org/officeDocument/2006/relationships/slide" Target="/ppt/slides/slide3.xml" Id="R211748cb789e4da4" /><Relationship Type="http://schemas.openxmlformats.org/officeDocument/2006/relationships/slide" Target="/ppt/slides/slide4.xml" Id="R93f91d20592b4c53" /><Relationship Type="http://schemas.openxmlformats.org/officeDocument/2006/relationships/slide" Target="/ppt/slides/slide5.xml" Id="R098819a6c0ff4d5e" /><Relationship Type="http://schemas.openxmlformats.org/officeDocument/2006/relationships/slide" Target="/ppt/slides/slide6.xml" Id="Rf2a6a87bed3649ac" /><Relationship Type="http://schemas.openxmlformats.org/officeDocument/2006/relationships/slide" Target="/ppt/slides/slide7.xml" Id="Rf7ee22ca1ce045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b629de980c40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7e1dec7de4a52" /><Relationship Type="http://schemas.openxmlformats.org/officeDocument/2006/relationships/theme" Target="/ppt/slideMasters/theme/theme1.xml" Id="Rf9d33a0ee18b44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17e1dec7de4a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48eb3c04742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aee057de249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75d1aa45e47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24be3aa1d46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d6ab33a3141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d0f6812ae4d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5ef7fdc614c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VEKST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432 629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OPPEGAARD INGRID 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Sykehusveien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1474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829 045 362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