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3457805b4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58542e20a46de"/>
  </p:sldMasterIdLst>
  <p:sldIdLst>
    <p:sldId xmlns:r="http://schemas.openxmlformats.org/officeDocument/2006/relationships" id="256" r:id="R91a9d3c8d577482f"/>
    <p:sldId xmlns:r="http://schemas.openxmlformats.org/officeDocument/2006/relationships" id="257" r:id="R0ef63ef9442b4930"/>
    <p:sldId xmlns:r="http://schemas.openxmlformats.org/officeDocument/2006/relationships" id="258" r:id="R01b2e69b8ea64f36"/>
    <p:sldId xmlns:r="http://schemas.openxmlformats.org/officeDocument/2006/relationships" id="259" r:id="Reab0738ce5354cb8"/>
    <p:sldId xmlns:r="http://schemas.openxmlformats.org/officeDocument/2006/relationships" id="260" r:id="Rf4e9b5a8ad4e40ef"/>
    <p:sldId xmlns:r="http://schemas.openxmlformats.org/officeDocument/2006/relationships" id="261" r:id="R431066b1395e4f5b"/>
    <p:sldId xmlns:r="http://schemas.openxmlformats.org/officeDocument/2006/relationships" id="262" r:id="Rca51e0c63d2c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58542e20a46de" /><Relationship Type="http://schemas.openxmlformats.org/officeDocument/2006/relationships/slide" Target="/ppt/slides/slide1.xml" Id="R91a9d3c8d577482f" /><Relationship Type="http://schemas.openxmlformats.org/officeDocument/2006/relationships/slide" Target="/ppt/slides/slide2.xml" Id="R0ef63ef9442b4930" /><Relationship Type="http://schemas.openxmlformats.org/officeDocument/2006/relationships/slide" Target="/ppt/slides/slide3.xml" Id="R01b2e69b8ea64f36" /><Relationship Type="http://schemas.openxmlformats.org/officeDocument/2006/relationships/slide" Target="/ppt/slides/slide4.xml" Id="Reab0738ce5354cb8" /><Relationship Type="http://schemas.openxmlformats.org/officeDocument/2006/relationships/slide" Target="/ppt/slides/slide5.xml" Id="Rf4e9b5a8ad4e40ef" /><Relationship Type="http://schemas.openxmlformats.org/officeDocument/2006/relationships/slide" Target="/ppt/slides/slide6.xml" Id="R431066b1395e4f5b" /><Relationship Type="http://schemas.openxmlformats.org/officeDocument/2006/relationships/slide" Target="/ppt/slides/slide7.xml" Id="Rca51e0c63d2c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5fdcf2aed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ff88ec144b87" /><Relationship Type="http://schemas.openxmlformats.org/officeDocument/2006/relationships/theme" Target="/ppt/slideMasters/theme/theme1.xml" Id="R868439e1cd0c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1ff88ec14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6b5f289a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cb0fb7e0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64a30552d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1586a2e3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f401a050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04a8131e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437a5620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HAVGAR MATHIAS AGUIRRE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