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8466d10ec4b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d5df75eb634b1a"/>
  </p:sldMasterIdLst>
  <p:sldIdLst>
    <p:sldId xmlns:r="http://schemas.openxmlformats.org/officeDocument/2006/relationships" id="256" r:id="Rc5ed0eb88fc54d08"/>
    <p:sldId xmlns:r="http://schemas.openxmlformats.org/officeDocument/2006/relationships" id="257" r:id="Rdd27fc1a7fdd47d3"/>
    <p:sldId xmlns:r="http://schemas.openxmlformats.org/officeDocument/2006/relationships" id="258" r:id="R2180a9bff7254212"/>
    <p:sldId xmlns:r="http://schemas.openxmlformats.org/officeDocument/2006/relationships" id="259" r:id="R5c03705bd5154e36"/>
    <p:sldId xmlns:r="http://schemas.openxmlformats.org/officeDocument/2006/relationships" id="260" r:id="Ra83158deae0e4c74"/>
    <p:sldId xmlns:r="http://schemas.openxmlformats.org/officeDocument/2006/relationships" id="261" r:id="Rc3bd254f5f734dc6"/>
    <p:sldId xmlns:r="http://schemas.openxmlformats.org/officeDocument/2006/relationships" id="262" r:id="R4d176122a07949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5df75eb634b1a" /><Relationship Type="http://schemas.openxmlformats.org/officeDocument/2006/relationships/slide" Target="/ppt/slides/slide1.xml" Id="Rc5ed0eb88fc54d08" /><Relationship Type="http://schemas.openxmlformats.org/officeDocument/2006/relationships/slide" Target="/ppt/slides/slide2.xml" Id="Rdd27fc1a7fdd47d3" /><Relationship Type="http://schemas.openxmlformats.org/officeDocument/2006/relationships/slide" Target="/ppt/slides/slide3.xml" Id="R2180a9bff7254212" /><Relationship Type="http://schemas.openxmlformats.org/officeDocument/2006/relationships/slide" Target="/ppt/slides/slide4.xml" Id="R5c03705bd5154e36" /><Relationship Type="http://schemas.openxmlformats.org/officeDocument/2006/relationships/slide" Target="/ppt/slides/slide5.xml" Id="Ra83158deae0e4c74" /><Relationship Type="http://schemas.openxmlformats.org/officeDocument/2006/relationships/slide" Target="/ppt/slides/slide6.xml" Id="Rc3bd254f5f734dc6" /><Relationship Type="http://schemas.openxmlformats.org/officeDocument/2006/relationships/slide" Target="/ppt/slides/slide7.xml" Id="R4d176122a07949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75d75479e45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91399ae804e15" /><Relationship Type="http://schemas.openxmlformats.org/officeDocument/2006/relationships/theme" Target="/ppt/slideMasters/theme/theme1.xml" Id="Rba44ea1ba60e45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a91399ae804e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a509ecf094e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7e1ab46e144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d1c28823245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d689f3df8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f3f6d62f94f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a99b7244b47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f599b184c41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JOHANSENS NÆRINGSPARK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JOHANSENS NÆRINGSPARK AS ble etablert [år] og holder til i Røst.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−2 294 206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36 106 111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55 160 996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JOHANSENS NÆRINGSPARK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Tyvsøyveien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8064 Røst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09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830 067 302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