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fde51aa4f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4001debde4058"/>
  </p:sldMasterIdLst>
  <p:sldIdLst>
    <p:sldId xmlns:r="http://schemas.openxmlformats.org/officeDocument/2006/relationships" id="256" r:id="R8eab04e12b7e4347"/>
    <p:sldId xmlns:r="http://schemas.openxmlformats.org/officeDocument/2006/relationships" id="257" r:id="R5c99b67ba6a54870"/>
    <p:sldId xmlns:r="http://schemas.openxmlformats.org/officeDocument/2006/relationships" id="258" r:id="R73465c16442c4f25"/>
    <p:sldId xmlns:r="http://schemas.openxmlformats.org/officeDocument/2006/relationships" id="259" r:id="R77b253d5af5b45ef"/>
    <p:sldId xmlns:r="http://schemas.openxmlformats.org/officeDocument/2006/relationships" id="260" r:id="Recb156df84794f23"/>
    <p:sldId xmlns:r="http://schemas.openxmlformats.org/officeDocument/2006/relationships" id="261" r:id="R469958fd4fae4cfa"/>
    <p:sldId xmlns:r="http://schemas.openxmlformats.org/officeDocument/2006/relationships" id="262" r:id="R731d33b29f94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4001debde4058" /><Relationship Type="http://schemas.openxmlformats.org/officeDocument/2006/relationships/slide" Target="/ppt/slides/slide1.xml" Id="R8eab04e12b7e4347" /><Relationship Type="http://schemas.openxmlformats.org/officeDocument/2006/relationships/slide" Target="/ppt/slides/slide2.xml" Id="R5c99b67ba6a54870" /><Relationship Type="http://schemas.openxmlformats.org/officeDocument/2006/relationships/slide" Target="/ppt/slides/slide3.xml" Id="R73465c16442c4f25" /><Relationship Type="http://schemas.openxmlformats.org/officeDocument/2006/relationships/slide" Target="/ppt/slides/slide4.xml" Id="R77b253d5af5b45ef" /><Relationship Type="http://schemas.openxmlformats.org/officeDocument/2006/relationships/slide" Target="/ppt/slides/slide5.xml" Id="Recb156df84794f23" /><Relationship Type="http://schemas.openxmlformats.org/officeDocument/2006/relationships/slide" Target="/ppt/slides/slide6.xml" Id="R469958fd4fae4cfa" /><Relationship Type="http://schemas.openxmlformats.org/officeDocument/2006/relationships/slide" Target="/ppt/slides/slide7.xml" Id="R731d33b29f94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1924efb47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2bbf04ba04a5d" /><Relationship Type="http://schemas.openxmlformats.org/officeDocument/2006/relationships/theme" Target="/ppt/slideMasters/theme/theme1.xml" Id="R04d9888c59f5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2bbf04ba0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1bda8eaf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92fef624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215319652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97a6b1c90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87545ac6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9d03e2180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1bbfaf59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