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8c6b02b4c04b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ee3555482a4634"/>
  </p:sldMasterIdLst>
  <p:sldIdLst>
    <p:sldId xmlns:r="http://schemas.openxmlformats.org/officeDocument/2006/relationships" id="256" r:id="R20a9fc06b9bc4c6a"/>
    <p:sldId xmlns:r="http://schemas.openxmlformats.org/officeDocument/2006/relationships" id="257" r:id="R148797ad64a146d3"/>
    <p:sldId xmlns:r="http://schemas.openxmlformats.org/officeDocument/2006/relationships" id="258" r:id="R17a375bb55ed4aa3"/>
    <p:sldId xmlns:r="http://schemas.openxmlformats.org/officeDocument/2006/relationships" id="259" r:id="R34d2533396c84637"/>
    <p:sldId xmlns:r="http://schemas.openxmlformats.org/officeDocument/2006/relationships" id="260" r:id="R3bd4969b9e1a4dd8"/>
    <p:sldId xmlns:r="http://schemas.openxmlformats.org/officeDocument/2006/relationships" id="261" r:id="R95080c85f84e49c2"/>
    <p:sldId xmlns:r="http://schemas.openxmlformats.org/officeDocument/2006/relationships" id="262" r:id="R099cd8eb40be4f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ee3555482a4634" /><Relationship Type="http://schemas.openxmlformats.org/officeDocument/2006/relationships/slide" Target="/ppt/slides/slide1.xml" Id="R20a9fc06b9bc4c6a" /><Relationship Type="http://schemas.openxmlformats.org/officeDocument/2006/relationships/slide" Target="/ppt/slides/slide2.xml" Id="R148797ad64a146d3" /><Relationship Type="http://schemas.openxmlformats.org/officeDocument/2006/relationships/slide" Target="/ppt/slides/slide3.xml" Id="R17a375bb55ed4aa3" /><Relationship Type="http://schemas.openxmlformats.org/officeDocument/2006/relationships/slide" Target="/ppt/slides/slide4.xml" Id="R34d2533396c84637" /><Relationship Type="http://schemas.openxmlformats.org/officeDocument/2006/relationships/slide" Target="/ppt/slides/slide5.xml" Id="R3bd4969b9e1a4dd8" /><Relationship Type="http://schemas.openxmlformats.org/officeDocument/2006/relationships/slide" Target="/ppt/slides/slide6.xml" Id="R95080c85f84e49c2" /><Relationship Type="http://schemas.openxmlformats.org/officeDocument/2006/relationships/slide" Target="/ppt/slides/slide7.xml" Id="R099cd8eb40be4f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d3cba0874a48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c071f029546b8" /><Relationship Type="http://schemas.openxmlformats.org/officeDocument/2006/relationships/theme" Target="/ppt/slideMasters/theme/theme1.xml" Id="Rd07b3b93037341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6c071f029546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4c9045ad3548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84c766d0f64d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9cef26ba9a43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fcfec996cb42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897b95589141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dd8140122041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d00218cdd847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INIT4U ACCOUNTING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INIT4U ACCOUNTING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20 610 975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1 656 210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1 282 002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1 687 669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8 220 447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INIT4U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Nordre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830 139 052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