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c0a79adfe94a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217ede7e264677"/>
  </p:sldMasterIdLst>
  <p:sldIdLst>
    <p:sldId xmlns:r="http://schemas.openxmlformats.org/officeDocument/2006/relationships" id="256" r:id="Rac2b3dfd73894512"/>
    <p:sldId xmlns:r="http://schemas.openxmlformats.org/officeDocument/2006/relationships" id="257" r:id="Re720574f99044ebe"/>
    <p:sldId xmlns:r="http://schemas.openxmlformats.org/officeDocument/2006/relationships" id="258" r:id="R4f93d9e45eed4cd3"/>
    <p:sldId xmlns:r="http://schemas.openxmlformats.org/officeDocument/2006/relationships" id="259" r:id="Ra1aedd79f4ee4416"/>
    <p:sldId xmlns:r="http://schemas.openxmlformats.org/officeDocument/2006/relationships" id="260" r:id="Rc7b6d907b20d41de"/>
    <p:sldId xmlns:r="http://schemas.openxmlformats.org/officeDocument/2006/relationships" id="261" r:id="R61fd6038cadc4e99"/>
    <p:sldId xmlns:r="http://schemas.openxmlformats.org/officeDocument/2006/relationships" id="262" r:id="Rf9ea950d83b443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217ede7e264677" /><Relationship Type="http://schemas.openxmlformats.org/officeDocument/2006/relationships/slide" Target="/ppt/slides/slide1.xml" Id="Rac2b3dfd73894512" /><Relationship Type="http://schemas.openxmlformats.org/officeDocument/2006/relationships/slide" Target="/ppt/slides/slide2.xml" Id="Re720574f99044ebe" /><Relationship Type="http://schemas.openxmlformats.org/officeDocument/2006/relationships/slide" Target="/ppt/slides/slide3.xml" Id="R4f93d9e45eed4cd3" /><Relationship Type="http://schemas.openxmlformats.org/officeDocument/2006/relationships/slide" Target="/ppt/slides/slide4.xml" Id="Ra1aedd79f4ee4416" /><Relationship Type="http://schemas.openxmlformats.org/officeDocument/2006/relationships/slide" Target="/ppt/slides/slide5.xml" Id="Rc7b6d907b20d41de" /><Relationship Type="http://schemas.openxmlformats.org/officeDocument/2006/relationships/slide" Target="/ppt/slides/slide6.xml" Id="R61fd6038cadc4e99" /><Relationship Type="http://schemas.openxmlformats.org/officeDocument/2006/relationships/slide" Target="/ppt/slides/slide7.xml" Id="Rf9ea950d83b443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2b2fc8aaae46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e5b5532a44738" /><Relationship Type="http://schemas.openxmlformats.org/officeDocument/2006/relationships/theme" Target="/ppt/slideMasters/theme/theme1.xml" Id="R8da342144d1c40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fe5b5532a447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2dd4a17054c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498dd87ff4f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8581d86c34f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1283455804f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80515fa2341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7a7a7d71645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cc9b3dd5d44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AMORIE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AMORIE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2 937 100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2 937 100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ØGREID HALVOR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Ronold Mathisen, Kroken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830 183 302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AMORIE AS</a:t>
            </a:r>
          </a:p>
        </p:txBody>
      </p:sp>
    </p:spTree>
  </p:cSld>
  <p:clrMapOvr>
    <a:masterClrMapping xmlns:a="http://schemas.openxmlformats.org/drawingml/2006/main"/>
  </p:clrMapOvr>
</p:sld>
</file>