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575fd3312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4c172008e400d"/>
  </p:sldMasterIdLst>
  <p:sldIdLst>
    <p:sldId xmlns:r="http://schemas.openxmlformats.org/officeDocument/2006/relationships" id="256" r:id="R96944455d8884cf1"/>
    <p:sldId xmlns:r="http://schemas.openxmlformats.org/officeDocument/2006/relationships" id="257" r:id="R518fa77c58344f5c"/>
    <p:sldId xmlns:r="http://schemas.openxmlformats.org/officeDocument/2006/relationships" id="258" r:id="R45b9e612ca704e45"/>
    <p:sldId xmlns:r="http://schemas.openxmlformats.org/officeDocument/2006/relationships" id="259" r:id="R3c2c6d92ce254bf1"/>
    <p:sldId xmlns:r="http://schemas.openxmlformats.org/officeDocument/2006/relationships" id="260" r:id="R314a8facbae24c62"/>
    <p:sldId xmlns:r="http://schemas.openxmlformats.org/officeDocument/2006/relationships" id="261" r:id="R50f9846a01594a3e"/>
    <p:sldId xmlns:r="http://schemas.openxmlformats.org/officeDocument/2006/relationships" id="262" r:id="R90903de62f62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4c172008e400d" /><Relationship Type="http://schemas.openxmlformats.org/officeDocument/2006/relationships/slide" Target="/ppt/slides/slide1.xml" Id="R96944455d8884cf1" /><Relationship Type="http://schemas.openxmlformats.org/officeDocument/2006/relationships/slide" Target="/ppt/slides/slide2.xml" Id="R518fa77c58344f5c" /><Relationship Type="http://schemas.openxmlformats.org/officeDocument/2006/relationships/slide" Target="/ppt/slides/slide3.xml" Id="R45b9e612ca704e45" /><Relationship Type="http://schemas.openxmlformats.org/officeDocument/2006/relationships/slide" Target="/ppt/slides/slide4.xml" Id="R3c2c6d92ce254bf1" /><Relationship Type="http://schemas.openxmlformats.org/officeDocument/2006/relationships/slide" Target="/ppt/slides/slide5.xml" Id="R314a8facbae24c62" /><Relationship Type="http://schemas.openxmlformats.org/officeDocument/2006/relationships/slide" Target="/ppt/slides/slide6.xml" Id="R50f9846a01594a3e" /><Relationship Type="http://schemas.openxmlformats.org/officeDocument/2006/relationships/slide" Target="/ppt/slides/slide7.xml" Id="R90903de62f62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8b8484314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5d6019704212" /><Relationship Type="http://schemas.openxmlformats.org/officeDocument/2006/relationships/theme" Target="/ppt/slideMasters/theme/theme1.xml" Id="R8a621476d5e6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c5d601970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2d28a8c2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5c96f372d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4e41eb58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9d5877e9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d7563059e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bd049b673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cc1bdecc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