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b28128630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be69482c8463f"/>
  </p:sldMasterIdLst>
  <p:sldIdLst>
    <p:sldId xmlns:r="http://schemas.openxmlformats.org/officeDocument/2006/relationships" id="256" r:id="Rdf764ba7f1fa4351"/>
    <p:sldId xmlns:r="http://schemas.openxmlformats.org/officeDocument/2006/relationships" id="257" r:id="R0af8e6d734c54cb2"/>
    <p:sldId xmlns:r="http://schemas.openxmlformats.org/officeDocument/2006/relationships" id="258" r:id="R9d2c317ece6144dd"/>
    <p:sldId xmlns:r="http://schemas.openxmlformats.org/officeDocument/2006/relationships" id="259" r:id="R577171c7146646e0"/>
    <p:sldId xmlns:r="http://schemas.openxmlformats.org/officeDocument/2006/relationships" id="260" r:id="R1115f1bf32994a68"/>
    <p:sldId xmlns:r="http://schemas.openxmlformats.org/officeDocument/2006/relationships" id="261" r:id="R8e7bec5b920f48f5"/>
    <p:sldId xmlns:r="http://schemas.openxmlformats.org/officeDocument/2006/relationships" id="262" r:id="R38f60350587a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be69482c8463f" /><Relationship Type="http://schemas.openxmlformats.org/officeDocument/2006/relationships/slide" Target="/ppt/slides/slide1.xml" Id="Rdf764ba7f1fa4351" /><Relationship Type="http://schemas.openxmlformats.org/officeDocument/2006/relationships/slide" Target="/ppt/slides/slide2.xml" Id="R0af8e6d734c54cb2" /><Relationship Type="http://schemas.openxmlformats.org/officeDocument/2006/relationships/slide" Target="/ppt/slides/slide3.xml" Id="R9d2c317ece6144dd" /><Relationship Type="http://schemas.openxmlformats.org/officeDocument/2006/relationships/slide" Target="/ppt/slides/slide4.xml" Id="R577171c7146646e0" /><Relationship Type="http://schemas.openxmlformats.org/officeDocument/2006/relationships/slide" Target="/ppt/slides/slide5.xml" Id="R1115f1bf32994a68" /><Relationship Type="http://schemas.openxmlformats.org/officeDocument/2006/relationships/slide" Target="/ppt/slides/slide6.xml" Id="R8e7bec5b920f48f5" /><Relationship Type="http://schemas.openxmlformats.org/officeDocument/2006/relationships/slide" Target="/ppt/slides/slide7.xml" Id="R38f60350587a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4a80493d5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6c6f37fc47e4" /><Relationship Type="http://schemas.openxmlformats.org/officeDocument/2006/relationships/theme" Target="/ppt/slideMasters/theme/theme1.xml" Id="R354a25b92632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e6c6f37fc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811e88ec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21d26503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754a53bb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ecd55a19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f9383145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c328d2ce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3ac00979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KARRO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STERRI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Bårdsenvegen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830 629 912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KARRO AS</a:t>
            </a:r>
          </a:p>
        </p:txBody>
      </p:sp>
    </p:spTree>
  </p:cSld>
  <p:clrMapOvr>
    <a:masterClrMapping xmlns:a="http://schemas.openxmlformats.org/drawingml/2006/main"/>
  </p:clrMapOvr>
</p:sld>
</file>