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809d8a05e94e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6a49d2a62f46b6"/>
  </p:sldMasterIdLst>
  <p:sldIdLst>
    <p:sldId xmlns:r="http://schemas.openxmlformats.org/officeDocument/2006/relationships" id="256" r:id="Rf2c7d57147914b29"/>
    <p:sldId xmlns:r="http://schemas.openxmlformats.org/officeDocument/2006/relationships" id="257" r:id="R0b47e2fcfdea49a0"/>
    <p:sldId xmlns:r="http://schemas.openxmlformats.org/officeDocument/2006/relationships" id="258" r:id="R2531cddec8444f72"/>
    <p:sldId xmlns:r="http://schemas.openxmlformats.org/officeDocument/2006/relationships" id="259" r:id="R805c38010afa4527"/>
    <p:sldId xmlns:r="http://schemas.openxmlformats.org/officeDocument/2006/relationships" id="260" r:id="R1c6cca8a3cfc43e2"/>
    <p:sldId xmlns:r="http://schemas.openxmlformats.org/officeDocument/2006/relationships" id="261" r:id="R66868e661ab74194"/>
    <p:sldId xmlns:r="http://schemas.openxmlformats.org/officeDocument/2006/relationships" id="262" r:id="Raf97f0dcf69d4b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6a49d2a62f46b6" /><Relationship Type="http://schemas.openxmlformats.org/officeDocument/2006/relationships/slide" Target="/ppt/slides/slide1.xml" Id="Rf2c7d57147914b29" /><Relationship Type="http://schemas.openxmlformats.org/officeDocument/2006/relationships/slide" Target="/ppt/slides/slide2.xml" Id="R0b47e2fcfdea49a0" /><Relationship Type="http://schemas.openxmlformats.org/officeDocument/2006/relationships/slide" Target="/ppt/slides/slide3.xml" Id="R2531cddec8444f72" /><Relationship Type="http://schemas.openxmlformats.org/officeDocument/2006/relationships/slide" Target="/ppt/slides/slide4.xml" Id="R805c38010afa4527" /><Relationship Type="http://schemas.openxmlformats.org/officeDocument/2006/relationships/slide" Target="/ppt/slides/slide5.xml" Id="R1c6cca8a3cfc43e2" /><Relationship Type="http://schemas.openxmlformats.org/officeDocument/2006/relationships/slide" Target="/ppt/slides/slide6.xml" Id="R66868e661ab74194" /><Relationship Type="http://schemas.openxmlformats.org/officeDocument/2006/relationships/slide" Target="/ppt/slides/slide7.xml" Id="Raf97f0dcf69d4b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aac46a9c604d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70ccc80f9401b" /><Relationship Type="http://schemas.openxmlformats.org/officeDocument/2006/relationships/theme" Target="/ppt/slideMasters/theme/theme1.xml" Id="R8a104413b18142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070ccc80f940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d515889154c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323c207f244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ac64326034f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109335cbb49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c7a686f2849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1414c7dc842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f5a212b3541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FONDAL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FONDAL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41 915 760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41 887 182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40 808 502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266 641 304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267 776 451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MUST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446591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830 983 422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FONDAL</a:t>
            </a:r>
          </a:p>
        </p:txBody>
      </p:sp>
    </p:spTree>
  </p:cSld>
  <p:clrMapOvr>
    <a:masterClrMapping xmlns:a="http://schemas.openxmlformats.org/drawingml/2006/main"/>
  </p:clrMapOvr>
</p:sld>
</file>