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99a01b115c549d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20d8a6d44094a86"/>
  </p:sldMasterIdLst>
  <p:sldIdLst>
    <p:sldId xmlns:r="http://schemas.openxmlformats.org/officeDocument/2006/relationships" id="256" r:id="R4ee4591e649e4235"/>
    <p:sldId xmlns:r="http://schemas.openxmlformats.org/officeDocument/2006/relationships" id="257" r:id="R2ad21f40a19f46da"/>
    <p:sldId xmlns:r="http://schemas.openxmlformats.org/officeDocument/2006/relationships" id="258" r:id="R5865af8bf7974d0d"/>
    <p:sldId xmlns:r="http://schemas.openxmlformats.org/officeDocument/2006/relationships" id="259" r:id="R45169545351f430a"/>
    <p:sldId xmlns:r="http://schemas.openxmlformats.org/officeDocument/2006/relationships" id="260" r:id="Rb054a93bf13d4b01"/>
    <p:sldId xmlns:r="http://schemas.openxmlformats.org/officeDocument/2006/relationships" id="261" r:id="Rd799c109b91a43b2"/>
    <p:sldId xmlns:r="http://schemas.openxmlformats.org/officeDocument/2006/relationships" id="262" r:id="R2799d2966c1c445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0d8a6d44094a86" /><Relationship Type="http://schemas.openxmlformats.org/officeDocument/2006/relationships/slide" Target="/ppt/slides/slide1.xml" Id="R4ee4591e649e4235" /><Relationship Type="http://schemas.openxmlformats.org/officeDocument/2006/relationships/slide" Target="/ppt/slides/slide2.xml" Id="R2ad21f40a19f46da" /><Relationship Type="http://schemas.openxmlformats.org/officeDocument/2006/relationships/slide" Target="/ppt/slides/slide3.xml" Id="R5865af8bf7974d0d" /><Relationship Type="http://schemas.openxmlformats.org/officeDocument/2006/relationships/slide" Target="/ppt/slides/slide4.xml" Id="R45169545351f430a" /><Relationship Type="http://schemas.openxmlformats.org/officeDocument/2006/relationships/slide" Target="/ppt/slides/slide5.xml" Id="Rb054a93bf13d4b01" /><Relationship Type="http://schemas.openxmlformats.org/officeDocument/2006/relationships/slide" Target="/ppt/slides/slide6.xml" Id="Rd799c109b91a43b2" /><Relationship Type="http://schemas.openxmlformats.org/officeDocument/2006/relationships/slide" Target="/ppt/slides/slide7.xml" Id="R2799d2966c1c445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25453d4ae248e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03ab958f21450c" /><Relationship Type="http://schemas.openxmlformats.org/officeDocument/2006/relationships/theme" Target="/ppt/slideMasters/theme/theme1.xml" Id="R4c8399d8b42c418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803ab958f21450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4e6676166c436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f2c5d8b8ba40b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dea9047395495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d8a120c6544a3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12527bbcba48c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7b597ed83941b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356772b9654f6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ECONPARTNER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ECONPARTNER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ECONPARTNER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ECONPARTNER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ECONPARTNER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ECONPARTNER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83 555 750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28 510 972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22 568 723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1 294 174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39 179 912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ECONPARTNER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ECONINVEST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ECONPARTNER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Grundingen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11 43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post@econpartner.no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www.econpartner.no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831 087 692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ECONPARTNER AS</a:t>
            </a:r>
          </a:p>
        </p:txBody>
      </p:sp>
    </p:spTree>
  </p:cSld>
  <p:clrMapOvr>
    <a:masterClrMapping xmlns:a="http://schemas.openxmlformats.org/drawingml/2006/main"/>
  </p:clrMapOvr>
</p:sld>
</file>