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e63185ca3cb41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3560c43681c46b4"/>
  </p:sldMasterIdLst>
  <p:sldIdLst>
    <p:sldId xmlns:r="http://schemas.openxmlformats.org/officeDocument/2006/relationships" id="256" r:id="R96f220a7434a4a48"/>
    <p:sldId xmlns:r="http://schemas.openxmlformats.org/officeDocument/2006/relationships" id="257" r:id="R78a24f874c8a4cff"/>
    <p:sldId xmlns:r="http://schemas.openxmlformats.org/officeDocument/2006/relationships" id="258" r:id="R15d0d17a0a7947f3"/>
    <p:sldId xmlns:r="http://schemas.openxmlformats.org/officeDocument/2006/relationships" id="259" r:id="R5713e372b1734b76"/>
    <p:sldId xmlns:r="http://schemas.openxmlformats.org/officeDocument/2006/relationships" id="260" r:id="Rad2f08a24f974bc0"/>
    <p:sldId xmlns:r="http://schemas.openxmlformats.org/officeDocument/2006/relationships" id="261" r:id="Re0afd64358974d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560c43681c46b4" /><Relationship Type="http://schemas.openxmlformats.org/officeDocument/2006/relationships/slide" Target="/ppt/slides/slide1.xml" Id="R96f220a7434a4a48" /><Relationship Type="http://schemas.openxmlformats.org/officeDocument/2006/relationships/slide" Target="/ppt/slides/slide2.xml" Id="R78a24f874c8a4cff" /><Relationship Type="http://schemas.openxmlformats.org/officeDocument/2006/relationships/slide" Target="/ppt/slides/slide3.xml" Id="R15d0d17a0a7947f3" /><Relationship Type="http://schemas.openxmlformats.org/officeDocument/2006/relationships/slide" Target="/ppt/slides/slide4.xml" Id="R5713e372b1734b76" /><Relationship Type="http://schemas.openxmlformats.org/officeDocument/2006/relationships/slide" Target="/ppt/slides/slide5.xml" Id="Rad2f08a24f974bc0" /><Relationship Type="http://schemas.openxmlformats.org/officeDocument/2006/relationships/slide" Target="/ppt/slides/slide6.xml" Id="Re0afd64358974d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69b63466674d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0f012841554da4" /><Relationship Type="http://schemas.openxmlformats.org/officeDocument/2006/relationships/theme" Target="/ppt/slideMasters/theme/theme1.xml" Id="Re01379678a184ea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0f012841554da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b043c6cb524b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8f7fda1a5f4b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e57c074613418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2d3a587cb043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7121bec4fd46d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b3efbf55f548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M&amp;V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Tjuvholmen allé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831 722 282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