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65bd1aa3864d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91f0a1f5be49fe"/>
  </p:sldMasterIdLst>
  <p:sldIdLst>
    <p:sldId xmlns:r="http://schemas.openxmlformats.org/officeDocument/2006/relationships" id="256" r:id="Rb17894644b6b449b"/>
    <p:sldId xmlns:r="http://schemas.openxmlformats.org/officeDocument/2006/relationships" id="257" r:id="Rb4212478152b40d7"/>
    <p:sldId xmlns:r="http://schemas.openxmlformats.org/officeDocument/2006/relationships" id="258" r:id="R45c83d024ab6480f"/>
    <p:sldId xmlns:r="http://schemas.openxmlformats.org/officeDocument/2006/relationships" id="259" r:id="R2069190ea35f4772"/>
    <p:sldId xmlns:r="http://schemas.openxmlformats.org/officeDocument/2006/relationships" id="260" r:id="Raf790e3caeb74cf6"/>
    <p:sldId xmlns:r="http://schemas.openxmlformats.org/officeDocument/2006/relationships" id="261" r:id="R1472faf79cc9443a"/>
    <p:sldId xmlns:r="http://schemas.openxmlformats.org/officeDocument/2006/relationships" id="262" r:id="Rb3bb419cc78d46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91f0a1f5be49fe" /><Relationship Type="http://schemas.openxmlformats.org/officeDocument/2006/relationships/slide" Target="/ppt/slides/slide1.xml" Id="Rb17894644b6b449b" /><Relationship Type="http://schemas.openxmlformats.org/officeDocument/2006/relationships/slide" Target="/ppt/slides/slide2.xml" Id="Rb4212478152b40d7" /><Relationship Type="http://schemas.openxmlformats.org/officeDocument/2006/relationships/slide" Target="/ppt/slides/slide3.xml" Id="R45c83d024ab6480f" /><Relationship Type="http://schemas.openxmlformats.org/officeDocument/2006/relationships/slide" Target="/ppt/slides/slide4.xml" Id="R2069190ea35f4772" /><Relationship Type="http://schemas.openxmlformats.org/officeDocument/2006/relationships/slide" Target="/ppt/slides/slide5.xml" Id="Raf790e3caeb74cf6" /><Relationship Type="http://schemas.openxmlformats.org/officeDocument/2006/relationships/slide" Target="/ppt/slides/slide6.xml" Id="R1472faf79cc9443a" /><Relationship Type="http://schemas.openxmlformats.org/officeDocument/2006/relationships/slide" Target="/ppt/slides/slide7.xml" Id="Rb3bb419cc78d46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2462f96d694d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3e7c2c514404a" /><Relationship Type="http://schemas.openxmlformats.org/officeDocument/2006/relationships/theme" Target="/ppt/slideMasters/theme/theme1.xml" Id="Rd9f9c480807248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f3e7c2c51440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0610ebf6c4a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f208add9148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88ffd5cb5c4c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41a4de6aa4e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838adf72a741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28253e0204a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2a5a23eb84b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M&amp;V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M&amp;V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−124 371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950 600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698 660 540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1 293 232 430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VICONDID AS  –  79,6 %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ULRICHSEN  –  20,4 %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831 722 282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M&amp;V HOLDING AS</a:t>
            </a:r>
          </a:p>
        </p:txBody>
      </p:sp>
    </p:spTree>
  </p:cSld>
  <p:clrMapOvr>
    <a:masterClrMapping xmlns:a="http://schemas.openxmlformats.org/drawingml/2006/main"/>
  </p:clrMapOvr>
</p:sld>
</file>