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7279ba73c48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eb6f227914139"/>
  </p:sldMasterIdLst>
  <p:sldIdLst>
    <p:sldId xmlns:r="http://schemas.openxmlformats.org/officeDocument/2006/relationships" id="256" r:id="R52a8495c42f14a1b"/>
    <p:sldId xmlns:r="http://schemas.openxmlformats.org/officeDocument/2006/relationships" id="257" r:id="Rc9000e9e12cd4d61"/>
    <p:sldId xmlns:r="http://schemas.openxmlformats.org/officeDocument/2006/relationships" id="258" r:id="R5796e7fd5e3149c4"/>
    <p:sldId xmlns:r="http://schemas.openxmlformats.org/officeDocument/2006/relationships" id="259" r:id="R18aa98e2619141a8"/>
    <p:sldId xmlns:r="http://schemas.openxmlformats.org/officeDocument/2006/relationships" id="260" r:id="Re2e7cdc9435c4db7"/>
    <p:sldId xmlns:r="http://schemas.openxmlformats.org/officeDocument/2006/relationships" id="261" r:id="R22d4e7342b54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eb6f227914139" /><Relationship Type="http://schemas.openxmlformats.org/officeDocument/2006/relationships/slide" Target="/ppt/slides/slide1.xml" Id="R52a8495c42f14a1b" /><Relationship Type="http://schemas.openxmlformats.org/officeDocument/2006/relationships/slide" Target="/ppt/slides/slide2.xml" Id="Rc9000e9e12cd4d61" /><Relationship Type="http://schemas.openxmlformats.org/officeDocument/2006/relationships/slide" Target="/ppt/slides/slide3.xml" Id="R5796e7fd5e3149c4" /><Relationship Type="http://schemas.openxmlformats.org/officeDocument/2006/relationships/slide" Target="/ppt/slides/slide4.xml" Id="R18aa98e2619141a8" /><Relationship Type="http://schemas.openxmlformats.org/officeDocument/2006/relationships/slide" Target="/ppt/slides/slide5.xml" Id="Re2e7cdc9435c4db7" /><Relationship Type="http://schemas.openxmlformats.org/officeDocument/2006/relationships/slide" Target="/ppt/slides/slide6.xml" Id="R22d4e7342b54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11ffc01d7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70b322da463e" /><Relationship Type="http://schemas.openxmlformats.org/officeDocument/2006/relationships/theme" Target="/ppt/slideMasters/theme/theme1.xml" Id="Rd8a73f1ca8bd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d170b322da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cea3a6fe8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b7921ddad4a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1f56e26df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8cceb49f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dd53df8c6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fc89f5317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