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4bf9ba876241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125d34a9c942b7"/>
  </p:sldMasterIdLst>
  <p:sldIdLst>
    <p:sldId xmlns:r="http://schemas.openxmlformats.org/officeDocument/2006/relationships" id="256" r:id="Rc1daeb3b50ab4411"/>
    <p:sldId xmlns:r="http://schemas.openxmlformats.org/officeDocument/2006/relationships" id="257" r:id="R25546162cdf04acd"/>
    <p:sldId xmlns:r="http://schemas.openxmlformats.org/officeDocument/2006/relationships" id="258" r:id="R044a7ec164a641a1"/>
    <p:sldId xmlns:r="http://schemas.openxmlformats.org/officeDocument/2006/relationships" id="259" r:id="Rf2a87d89ffaf4950"/>
    <p:sldId xmlns:r="http://schemas.openxmlformats.org/officeDocument/2006/relationships" id="260" r:id="Rbd2960cc8a814faa"/>
    <p:sldId xmlns:r="http://schemas.openxmlformats.org/officeDocument/2006/relationships" id="261" r:id="Rf551f631d66c42f2"/>
    <p:sldId xmlns:r="http://schemas.openxmlformats.org/officeDocument/2006/relationships" id="262" r:id="R58e51d9d024248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125d34a9c942b7" /><Relationship Type="http://schemas.openxmlformats.org/officeDocument/2006/relationships/slide" Target="/ppt/slides/slide1.xml" Id="Rc1daeb3b50ab4411" /><Relationship Type="http://schemas.openxmlformats.org/officeDocument/2006/relationships/slide" Target="/ppt/slides/slide2.xml" Id="R25546162cdf04acd" /><Relationship Type="http://schemas.openxmlformats.org/officeDocument/2006/relationships/slide" Target="/ppt/slides/slide3.xml" Id="R044a7ec164a641a1" /><Relationship Type="http://schemas.openxmlformats.org/officeDocument/2006/relationships/slide" Target="/ppt/slides/slide4.xml" Id="Rf2a87d89ffaf4950" /><Relationship Type="http://schemas.openxmlformats.org/officeDocument/2006/relationships/slide" Target="/ppt/slides/slide5.xml" Id="Rbd2960cc8a814faa" /><Relationship Type="http://schemas.openxmlformats.org/officeDocument/2006/relationships/slide" Target="/ppt/slides/slide6.xml" Id="Rf551f631d66c42f2" /><Relationship Type="http://schemas.openxmlformats.org/officeDocument/2006/relationships/slide" Target="/ppt/slides/slide7.xml" Id="R58e51d9d024248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d96dee29eb4f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79641c92c493e" /><Relationship Type="http://schemas.openxmlformats.org/officeDocument/2006/relationships/theme" Target="/ppt/slideMasters/theme/theme1.xml" Id="Rd074884b95a046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779641c92c49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85c1b99cc147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51d224a864d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8ba63bf3b4e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a75e6be9046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244b80c7e48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7b244779b47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88d578ca04d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FIOL DEMETER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FIOL DEMETER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106 888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176 966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182 116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OLE-PETTER 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Riisløkka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1614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831 728 272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