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3aa34bfa544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37776c5d14927"/>
  </p:sldMasterIdLst>
  <p:sldIdLst>
    <p:sldId xmlns:r="http://schemas.openxmlformats.org/officeDocument/2006/relationships" id="256" r:id="R5ccc42013e304796"/>
    <p:sldId xmlns:r="http://schemas.openxmlformats.org/officeDocument/2006/relationships" id="257" r:id="R0ba8196ee2cd48e7"/>
    <p:sldId xmlns:r="http://schemas.openxmlformats.org/officeDocument/2006/relationships" id="258" r:id="R313b63f6802345cd"/>
    <p:sldId xmlns:r="http://schemas.openxmlformats.org/officeDocument/2006/relationships" id="259" r:id="Rec33105ff97b452f"/>
    <p:sldId xmlns:r="http://schemas.openxmlformats.org/officeDocument/2006/relationships" id="260" r:id="Red55fbd2a1804520"/>
    <p:sldId xmlns:r="http://schemas.openxmlformats.org/officeDocument/2006/relationships" id="261" r:id="R49a7adc3c494493d"/>
    <p:sldId xmlns:r="http://schemas.openxmlformats.org/officeDocument/2006/relationships" id="262" r:id="Reddf73c847dd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37776c5d14927" /><Relationship Type="http://schemas.openxmlformats.org/officeDocument/2006/relationships/slide" Target="/ppt/slides/slide1.xml" Id="R5ccc42013e304796" /><Relationship Type="http://schemas.openxmlformats.org/officeDocument/2006/relationships/slide" Target="/ppt/slides/slide2.xml" Id="R0ba8196ee2cd48e7" /><Relationship Type="http://schemas.openxmlformats.org/officeDocument/2006/relationships/slide" Target="/ppt/slides/slide3.xml" Id="R313b63f6802345cd" /><Relationship Type="http://schemas.openxmlformats.org/officeDocument/2006/relationships/slide" Target="/ppt/slides/slide4.xml" Id="Rec33105ff97b452f" /><Relationship Type="http://schemas.openxmlformats.org/officeDocument/2006/relationships/slide" Target="/ppt/slides/slide5.xml" Id="Red55fbd2a1804520" /><Relationship Type="http://schemas.openxmlformats.org/officeDocument/2006/relationships/slide" Target="/ppt/slides/slide6.xml" Id="R49a7adc3c494493d" /><Relationship Type="http://schemas.openxmlformats.org/officeDocument/2006/relationships/slide" Target="/ppt/slides/slide7.xml" Id="Reddf73c847dd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c497a679f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46ea31ab84bd9" /><Relationship Type="http://schemas.openxmlformats.org/officeDocument/2006/relationships/theme" Target="/ppt/slideMasters/theme/theme1.xml" Id="R38f2bcf6b88b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46ea31ab8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2dd47525248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76c3e8993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684830258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7af169d36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1bfa31ac3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a310ded5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c0a78e2b4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