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045f336ef5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fe43484db948d5"/>
  </p:sldMasterIdLst>
  <p:sldIdLst>
    <p:sldId xmlns:r="http://schemas.openxmlformats.org/officeDocument/2006/relationships" id="256" r:id="Rcedecd832aff4111"/>
    <p:sldId xmlns:r="http://schemas.openxmlformats.org/officeDocument/2006/relationships" id="257" r:id="R5356c2a69a114893"/>
    <p:sldId xmlns:r="http://schemas.openxmlformats.org/officeDocument/2006/relationships" id="258" r:id="Rb537b9d4f9f34888"/>
    <p:sldId xmlns:r="http://schemas.openxmlformats.org/officeDocument/2006/relationships" id="259" r:id="Ra8072eba031344ad"/>
    <p:sldId xmlns:r="http://schemas.openxmlformats.org/officeDocument/2006/relationships" id="260" r:id="R0396646d9b4a49d5"/>
    <p:sldId xmlns:r="http://schemas.openxmlformats.org/officeDocument/2006/relationships" id="261" r:id="R09d2adc371c2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e43484db948d5" /><Relationship Type="http://schemas.openxmlformats.org/officeDocument/2006/relationships/slide" Target="/ppt/slides/slide1.xml" Id="Rcedecd832aff4111" /><Relationship Type="http://schemas.openxmlformats.org/officeDocument/2006/relationships/slide" Target="/ppt/slides/slide2.xml" Id="R5356c2a69a114893" /><Relationship Type="http://schemas.openxmlformats.org/officeDocument/2006/relationships/slide" Target="/ppt/slides/slide3.xml" Id="Rb537b9d4f9f34888" /><Relationship Type="http://schemas.openxmlformats.org/officeDocument/2006/relationships/slide" Target="/ppt/slides/slide4.xml" Id="Ra8072eba031344ad" /><Relationship Type="http://schemas.openxmlformats.org/officeDocument/2006/relationships/slide" Target="/ppt/slides/slide5.xml" Id="R0396646d9b4a49d5" /><Relationship Type="http://schemas.openxmlformats.org/officeDocument/2006/relationships/slide" Target="/ppt/slides/slide6.xml" Id="R09d2adc371c2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415b99001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aff4f7c4b4d61" /><Relationship Type="http://schemas.openxmlformats.org/officeDocument/2006/relationships/theme" Target="/ppt/slideMasters/theme/theme1.xml" Id="R7fadb3f2eac842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aff4f7c4b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68a40aee14a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2318c1d7544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aa95e25a7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f351ccc20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8cfe5540e45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f769320c449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