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56cc97c5b04e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3adfb49d7d46a1"/>
  </p:sldMasterIdLst>
  <p:sldIdLst>
    <p:sldId xmlns:r="http://schemas.openxmlformats.org/officeDocument/2006/relationships" id="256" r:id="R845656c700344b7e"/>
    <p:sldId xmlns:r="http://schemas.openxmlformats.org/officeDocument/2006/relationships" id="257" r:id="Rbc995f4dec224720"/>
    <p:sldId xmlns:r="http://schemas.openxmlformats.org/officeDocument/2006/relationships" id="258" r:id="Rb7b14166c5f54780"/>
    <p:sldId xmlns:r="http://schemas.openxmlformats.org/officeDocument/2006/relationships" id="259" r:id="R69e21c3e0ffb4466"/>
    <p:sldId xmlns:r="http://schemas.openxmlformats.org/officeDocument/2006/relationships" id="260" r:id="Rd87848e3bae74de6"/>
    <p:sldId xmlns:r="http://schemas.openxmlformats.org/officeDocument/2006/relationships" id="261" r:id="R9819b1796c474228"/>
    <p:sldId xmlns:r="http://schemas.openxmlformats.org/officeDocument/2006/relationships" id="262" r:id="R70dd135b019445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3adfb49d7d46a1" /><Relationship Type="http://schemas.openxmlformats.org/officeDocument/2006/relationships/slide" Target="/ppt/slides/slide1.xml" Id="R845656c700344b7e" /><Relationship Type="http://schemas.openxmlformats.org/officeDocument/2006/relationships/slide" Target="/ppt/slides/slide2.xml" Id="Rbc995f4dec224720" /><Relationship Type="http://schemas.openxmlformats.org/officeDocument/2006/relationships/slide" Target="/ppt/slides/slide3.xml" Id="Rb7b14166c5f54780" /><Relationship Type="http://schemas.openxmlformats.org/officeDocument/2006/relationships/slide" Target="/ppt/slides/slide4.xml" Id="R69e21c3e0ffb4466" /><Relationship Type="http://schemas.openxmlformats.org/officeDocument/2006/relationships/slide" Target="/ppt/slides/slide5.xml" Id="Rd87848e3bae74de6" /><Relationship Type="http://schemas.openxmlformats.org/officeDocument/2006/relationships/slide" Target="/ppt/slides/slide6.xml" Id="R9819b1796c474228" /><Relationship Type="http://schemas.openxmlformats.org/officeDocument/2006/relationships/slide" Target="/ppt/slides/slide7.xml" Id="R70dd135b019445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e03f13199243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00b615c3a45c2" /><Relationship Type="http://schemas.openxmlformats.org/officeDocument/2006/relationships/theme" Target="/ppt/slideMasters/theme/theme1.xml" Id="Rf6718972094846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700b615c3a45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d4f3a48074d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68e132b0948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228a981c941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f0ac5088b40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6f5a668c74c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818a7884545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cef9737fa42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NIKI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637 200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−4 786 628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91 722 698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833 227 549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1 262 225 833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HEDDA MJØR G  –  33,6 %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SØGAARD CATHRINE MJØR G  –  33,6 %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MJØR GRIMSRUD MORTEN  –  14,1 %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MJØR GRIMSRUD TORGEIR  –  10,3 %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MJØR GRIMSRUD TORGEIR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MJØR GRIMSRUD ANNE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Gyldenløves gate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831 758 562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NIKI AS</a:t>
            </a:r>
          </a:p>
        </p:txBody>
      </p:sp>
    </p:spTree>
  </p:cSld>
  <p:clrMapOvr>
    <a:masterClrMapping xmlns:a="http://schemas.openxmlformats.org/drawingml/2006/main"/>
  </p:clrMapOvr>
</p:sld>
</file>