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726052f9f04f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84a667bc4a4426"/>
  </p:sldMasterIdLst>
  <p:sldIdLst>
    <p:sldId xmlns:r="http://schemas.openxmlformats.org/officeDocument/2006/relationships" id="256" r:id="R68a8fd2b8b20418d"/>
    <p:sldId xmlns:r="http://schemas.openxmlformats.org/officeDocument/2006/relationships" id="257" r:id="R85550602d4014cc0"/>
    <p:sldId xmlns:r="http://schemas.openxmlformats.org/officeDocument/2006/relationships" id="258" r:id="Reb5255b2c91c4668"/>
    <p:sldId xmlns:r="http://schemas.openxmlformats.org/officeDocument/2006/relationships" id="259" r:id="R8a168739f07240db"/>
    <p:sldId xmlns:r="http://schemas.openxmlformats.org/officeDocument/2006/relationships" id="260" r:id="Rd98f35a477a643c8"/>
    <p:sldId xmlns:r="http://schemas.openxmlformats.org/officeDocument/2006/relationships" id="261" r:id="R86940e85367940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84a667bc4a4426" /><Relationship Type="http://schemas.openxmlformats.org/officeDocument/2006/relationships/slide" Target="/ppt/slides/slide1.xml" Id="R68a8fd2b8b20418d" /><Relationship Type="http://schemas.openxmlformats.org/officeDocument/2006/relationships/slide" Target="/ppt/slides/slide2.xml" Id="R85550602d4014cc0" /><Relationship Type="http://schemas.openxmlformats.org/officeDocument/2006/relationships/slide" Target="/ppt/slides/slide3.xml" Id="Reb5255b2c91c4668" /><Relationship Type="http://schemas.openxmlformats.org/officeDocument/2006/relationships/slide" Target="/ppt/slides/slide4.xml" Id="R8a168739f07240db" /><Relationship Type="http://schemas.openxmlformats.org/officeDocument/2006/relationships/slide" Target="/ppt/slides/slide5.xml" Id="Rd98f35a477a643c8" /><Relationship Type="http://schemas.openxmlformats.org/officeDocument/2006/relationships/slide" Target="/ppt/slides/slide6.xml" Id="R86940e85367940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f6917bdd8249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ecc5a87a34ffc" /><Relationship Type="http://schemas.openxmlformats.org/officeDocument/2006/relationships/theme" Target="/ppt/slideMasters/theme/theme1.xml" Id="Ra8e2ca18ae024a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4ecc5a87a34f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078f423c24a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e2901fc6346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fe3a9d8344e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cd52f00cc41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609e66ad042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bc9da328c4c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STORMO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STORMO REVISJON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3 014 827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632 254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498 630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1 207 897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Bytesteinen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6517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831 797 622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STORMO REVISJON AS</a:t>
            </a:r>
          </a:p>
        </p:txBody>
      </p:sp>
    </p:spTree>
  </p:cSld>
  <p:clrMapOvr>
    <a:masterClrMapping xmlns:a="http://schemas.openxmlformats.org/drawingml/2006/main"/>
  </p:clrMapOvr>
</p:sld>
</file>