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12d9f79eee45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e3cbadbd144ddd"/>
  </p:sldMasterIdLst>
  <p:sldIdLst>
    <p:sldId xmlns:r="http://schemas.openxmlformats.org/officeDocument/2006/relationships" id="256" r:id="R7b3f4c99daca4f53"/>
    <p:sldId xmlns:r="http://schemas.openxmlformats.org/officeDocument/2006/relationships" id="257" r:id="R02f13930e77440b9"/>
    <p:sldId xmlns:r="http://schemas.openxmlformats.org/officeDocument/2006/relationships" id="258" r:id="R07501661fc2d4282"/>
    <p:sldId xmlns:r="http://schemas.openxmlformats.org/officeDocument/2006/relationships" id="259" r:id="Re9b74b5ec0534eab"/>
    <p:sldId xmlns:r="http://schemas.openxmlformats.org/officeDocument/2006/relationships" id="260" r:id="Rd9521deb37f94b0f"/>
    <p:sldId xmlns:r="http://schemas.openxmlformats.org/officeDocument/2006/relationships" id="261" r:id="Reeb1a863a1dc4c7f"/>
    <p:sldId xmlns:r="http://schemas.openxmlformats.org/officeDocument/2006/relationships" id="262" r:id="R387c63acef1442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e3cbadbd144ddd" /><Relationship Type="http://schemas.openxmlformats.org/officeDocument/2006/relationships/slide" Target="/ppt/slides/slide1.xml" Id="R7b3f4c99daca4f53" /><Relationship Type="http://schemas.openxmlformats.org/officeDocument/2006/relationships/slide" Target="/ppt/slides/slide2.xml" Id="R02f13930e77440b9" /><Relationship Type="http://schemas.openxmlformats.org/officeDocument/2006/relationships/slide" Target="/ppt/slides/slide3.xml" Id="R07501661fc2d4282" /><Relationship Type="http://schemas.openxmlformats.org/officeDocument/2006/relationships/slide" Target="/ppt/slides/slide4.xml" Id="Re9b74b5ec0534eab" /><Relationship Type="http://schemas.openxmlformats.org/officeDocument/2006/relationships/slide" Target="/ppt/slides/slide5.xml" Id="Rd9521deb37f94b0f" /><Relationship Type="http://schemas.openxmlformats.org/officeDocument/2006/relationships/slide" Target="/ppt/slides/slide6.xml" Id="Reeb1a863a1dc4c7f" /><Relationship Type="http://schemas.openxmlformats.org/officeDocument/2006/relationships/slide" Target="/ppt/slides/slide7.xml" Id="R387c63acef1442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b8ff3a1c2349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28d6e66094ec2" /><Relationship Type="http://schemas.openxmlformats.org/officeDocument/2006/relationships/theme" Target="/ppt/slideMasters/theme/theme1.xml" Id="Raddf0339bb784d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6628d6e66094e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52558613349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3c55da327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5bd5fc666c4c1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3337dfca54b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faa73622a846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550622309c434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c8f9f89b24a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VICAMA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VICAMA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1 709 000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−8 793 000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−44 504 000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669 880 000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1 575 173 000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CHAMP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M&amp;V HOLDING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VIHECA CAPITAL AS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KAMUL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Tjuvholmen allé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831 982 942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VICAMA AS</a:t>
            </a:r>
          </a:p>
        </p:txBody>
      </p:sp>
    </p:spTree>
  </p:cSld>
  <p:clrMapOvr>
    <a:masterClrMapping xmlns:a="http://schemas.openxmlformats.org/drawingml/2006/main"/>
  </p:clrMapOvr>
</p:sld>
</file>