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7b5e5c3cf9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4a0977ac05450d"/>
  </p:sldMasterIdLst>
  <p:sldIdLst>
    <p:sldId xmlns:r="http://schemas.openxmlformats.org/officeDocument/2006/relationships" id="256" r:id="R10c71df2bc2845e0"/>
    <p:sldId xmlns:r="http://schemas.openxmlformats.org/officeDocument/2006/relationships" id="257" r:id="Rd3e152f66ed34b5e"/>
    <p:sldId xmlns:r="http://schemas.openxmlformats.org/officeDocument/2006/relationships" id="258" r:id="Re0c22ca077be4479"/>
    <p:sldId xmlns:r="http://schemas.openxmlformats.org/officeDocument/2006/relationships" id="259" r:id="R14aa35c398d84ae1"/>
    <p:sldId xmlns:r="http://schemas.openxmlformats.org/officeDocument/2006/relationships" id="260" r:id="R561a2d1c1a764e2a"/>
    <p:sldId xmlns:r="http://schemas.openxmlformats.org/officeDocument/2006/relationships" id="261" r:id="R1580b105801d40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a0977ac05450d" /><Relationship Type="http://schemas.openxmlformats.org/officeDocument/2006/relationships/slide" Target="/ppt/slides/slide1.xml" Id="R10c71df2bc2845e0" /><Relationship Type="http://schemas.openxmlformats.org/officeDocument/2006/relationships/slide" Target="/ppt/slides/slide2.xml" Id="Rd3e152f66ed34b5e" /><Relationship Type="http://schemas.openxmlformats.org/officeDocument/2006/relationships/slide" Target="/ppt/slides/slide3.xml" Id="Re0c22ca077be4479" /><Relationship Type="http://schemas.openxmlformats.org/officeDocument/2006/relationships/slide" Target="/ppt/slides/slide4.xml" Id="R14aa35c398d84ae1" /><Relationship Type="http://schemas.openxmlformats.org/officeDocument/2006/relationships/slide" Target="/ppt/slides/slide5.xml" Id="R561a2d1c1a764e2a" /><Relationship Type="http://schemas.openxmlformats.org/officeDocument/2006/relationships/slide" Target="/ppt/slides/slide6.xml" Id="R1580b105801d40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d17d5925d4b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3264752e2407b" /><Relationship Type="http://schemas.openxmlformats.org/officeDocument/2006/relationships/theme" Target="/ppt/slideMasters/theme/theme1.xml" Id="Re92a1a4270654c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3264752e2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c01d606384f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9cd7efe10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9ee6f8d3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de928988745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f6f802db8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b13b621246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