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5277371d3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af9ba4a5749fe"/>
  </p:sldMasterIdLst>
  <p:sldIdLst>
    <p:sldId xmlns:r="http://schemas.openxmlformats.org/officeDocument/2006/relationships" id="256" r:id="Rc081efc2341a4b19"/>
    <p:sldId xmlns:r="http://schemas.openxmlformats.org/officeDocument/2006/relationships" id="257" r:id="Rddb36706888a4343"/>
    <p:sldId xmlns:r="http://schemas.openxmlformats.org/officeDocument/2006/relationships" id="258" r:id="R82fbbbf2fb7a4e9d"/>
    <p:sldId xmlns:r="http://schemas.openxmlformats.org/officeDocument/2006/relationships" id="259" r:id="R0e185cd40c3b4680"/>
    <p:sldId xmlns:r="http://schemas.openxmlformats.org/officeDocument/2006/relationships" id="260" r:id="Rdf939ea3749a48ec"/>
    <p:sldId xmlns:r="http://schemas.openxmlformats.org/officeDocument/2006/relationships" id="261" r:id="R0c84a6b35d0043ac"/>
    <p:sldId xmlns:r="http://schemas.openxmlformats.org/officeDocument/2006/relationships" id="262" r:id="Re95cce2b7cb4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af9ba4a5749fe" /><Relationship Type="http://schemas.openxmlformats.org/officeDocument/2006/relationships/slide" Target="/ppt/slides/slide1.xml" Id="Rc081efc2341a4b19" /><Relationship Type="http://schemas.openxmlformats.org/officeDocument/2006/relationships/slide" Target="/ppt/slides/slide2.xml" Id="Rddb36706888a4343" /><Relationship Type="http://schemas.openxmlformats.org/officeDocument/2006/relationships/slide" Target="/ppt/slides/slide3.xml" Id="R82fbbbf2fb7a4e9d" /><Relationship Type="http://schemas.openxmlformats.org/officeDocument/2006/relationships/slide" Target="/ppt/slides/slide4.xml" Id="R0e185cd40c3b4680" /><Relationship Type="http://schemas.openxmlformats.org/officeDocument/2006/relationships/slide" Target="/ppt/slides/slide5.xml" Id="Rdf939ea3749a48ec" /><Relationship Type="http://schemas.openxmlformats.org/officeDocument/2006/relationships/slide" Target="/ppt/slides/slide6.xml" Id="R0c84a6b35d0043ac" /><Relationship Type="http://schemas.openxmlformats.org/officeDocument/2006/relationships/slide" Target="/ppt/slides/slide7.xml" Id="Re95cce2b7cb4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d2ced6853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d83636aec4d1a" /><Relationship Type="http://schemas.openxmlformats.org/officeDocument/2006/relationships/theme" Target="/ppt/slideMasters/theme/theme1.xml" Id="R58e5e484816b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d83636aec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fead30d4c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60483cb2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f1b9bff1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3854be73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c3528672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2065a2926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f2a171718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RÅEL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−4 277 912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22 116 103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149 903 039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KNATLAND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832 156 752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