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e3d783518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958b4fac94ccc"/>
  </p:sldMasterIdLst>
  <p:sldIdLst>
    <p:sldId xmlns:r="http://schemas.openxmlformats.org/officeDocument/2006/relationships" id="256" r:id="Rabb06c4161ba4f21"/>
    <p:sldId xmlns:r="http://schemas.openxmlformats.org/officeDocument/2006/relationships" id="257" r:id="Rd6d0c949e0ca4299"/>
    <p:sldId xmlns:r="http://schemas.openxmlformats.org/officeDocument/2006/relationships" id="258" r:id="R92b8baf0b8dc4d78"/>
    <p:sldId xmlns:r="http://schemas.openxmlformats.org/officeDocument/2006/relationships" id="259" r:id="R05ca76c6ddac4dae"/>
    <p:sldId xmlns:r="http://schemas.openxmlformats.org/officeDocument/2006/relationships" id="260" r:id="R7914dd6cbf5c43eb"/>
    <p:sldId xmlns:r="http://schemas.openxmlformats.org/officeDocument/2006/relationships" id="261" r:id="Rf0b5f89dac9a403c"/>
    <p:sldId xmlns:r="http://schemas.openxmlformats.org/officeDocument/2006/relationships" id="262" r:id="Rf790857f6505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958b4fac94ccc" /><Relationship Type="http://schemas.openxmlformats.org/officeDocument/2006/relationships/slide" Target="/ppt/slides/slide1.xml" Id="Rabb06c4161ba4f21" /><Relationship Type="http://schemas.openxmlformats.org/officeDocument/2006/relationships/slide" Target="/ppt/slides/slide2.xml" Id="Rd6d0c949e0ca4299" /><Relationship Type="http://schemas.openxmlformats.org/officeDocument/2006/relationships/slide" Target="/ppt/slides/slide3.xml" Id="R92b8baf0b8dc4d78" /><Relationship Type="http://schemas.openxmlformats.org/officeDocument/2006/relationships/slide" Target="/ppt/slides/slide4.xml" Id="R05ca76c6ddac4dae" /><Relationship Type="http://schemas.openxmlformats.org/officeDocument/2006/relationships/slide" Target="/ppt/slides/slide5.xml" Id="R7914dd6cbf5c43eb" /><Relationship Type="http://schemas.openxmlformats.org/officeDocument/2006/relationships/slide" Target="/ppt/slides/slide6.xml" Id="Rf0b5f89dac9a403c" /><Relationship Type="http://schemas.openxmlformats.org/officeDocument/2006/relationships/slide" Target="/ppt/slides/slide7.xml" Id="Rf790857f6505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a50abb926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71133c053424e" /><Relationship Type="http://schemas.openxmlformats.org/officeDocument/2006/relationships/theme" Target="/ppt/slideMasters/theme/theme1.xml" Id="R918aad805fdb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71133c053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1fd563706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640f829d4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ade840574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fafd45d0b44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0257d1410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864610f5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525413ea5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WILLIAM JOHAN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JOHAN HOLDING AS ble etablert [år] og holder til i Kjøpmannskjær.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−416 097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1 846 785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ELIZABETH VALBORG GUNDERSEN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3143 Kjøpmannskjær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832 268 682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