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0a1ac3b5d146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ca5d8ebf564cd4"/>
  </p:sldMasterIdLst>
  <p:sldIdLst>
    <p:sldId xmlns:r="http://schemas.openxmlformats.org/officeDocument/2006/relationships" id="256" r:id="R96c98279342241ef"/>
    <p:sldId xmlns:r="http://schemas.openxmlformats.org/officeDocument/2006/relationships" id="257" r:id="Ra0945b7082104fdf"/>
    <p:sldId xmlns:r="http://schemas.openxmlformats.org/officeDocument/2006/relationships" id="258" r:id="Raf6ec8e39c694517"/>
    <p:sldId xmlns:r="http://schemas.openxmlformats.org/officeDocument/2006/relationships" id="259" r:id="R9fd2aa135f2a4916"/>
    <p:sldId xmlns:r="http://schemas.openxmlformats.org/officeDocument/2006/relationships" id="260" r:id="Rd821e2e8fbd44bca"/>
    <p:sldId xmlns:r="http://schemas.openxmlformats.org/officeDocument/2006/relationships" id="261" r:id="R3051942d03d94d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a5d8ebf564cd4" /><Relationship Type="http://schemas.openxmlformats.org/officeDocument/2006/relationships/slide" Target="/ppt/slides/slide1.xml" Id="R96c98279342241ef" /><Relationship Type="http://schemas.openxmlformats.org/officeDocument/2006/relationships/slide" Target="/ppt/slides/slide2.xml" Id="Ra0945b7082104fdf" /><Relationship Type="http://schemas.openxmlformats.org/officeDocument/2006/relationships/slide" Target="/ppt/slides/slide3.xml" Id="Raf6ec8e39c694517" /><Relationship Type="http://schemas.openxmlformats.org/officeDocument/2006/relationships/slide" Target="/ppt/slides/slide4.xml" Id="R9fd2aa135f2a4916" /><Relationship Type="http://schemas.openxmlformats.org/officeDocument/2006/relationships/slide" Target="/ppt/slides/slide5.xml" Id="Rd821e2e8fbd44bca" /><Relationship Type="http://schemas.openxmlformats.org/officeDocument/2006/relationships/slide" Target="/ppt/slides/slide6.xml" Id="R3051942d03d94d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e192836a934c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a907d8d254f0c" /><Relationship Type="http://schemas.openxmlformats.org/officeDocument/2006/relationships/theme" Target="/ppt/slideMasters/theme/theme1.xml" Id="R4f91bc9630cd42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9a907d8d254f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de946ef0544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0a71c4778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150a74ee047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b750b081d41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835c9745646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830cc114448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NORGE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HARDANGER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GAMBAK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Jonsvollsgaten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sparebanken.vest@spv.no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832 554 332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