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f0f812c37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809acff8f4e07"/>
  </p:sldMasterIdLst>
  <p:sldIdLst>
    <p:sldId xmlns:r="http://schemas.openxmlformats.org/officeDocument/2006/relationships" id="256" r:id="R910e4870389c4414"/>
    <p:sldId xmlns:r="http://schemas.openxmlformats.org/officeDocument/2006/relationships" id="257" r:id="R7c452163ee964a5d"/>
    <p:sldId xmlns:r="http://schemas.openxmlformats.org/officeDocument/2006/relationships" id="258" r:id="R7f723c16059d470c"/>
    <p:sldId xmlns:r="http://schemas.openxmlformats.org/officeDocument/2006/relationships" id="259" r:id="R19a9483ad20d4023"/>
    <p:sldId xmlns:r="http://schemas.openxmlformats.org/officeDocument/2006/relationships" id="260" r:id="Refa0efbd8ad74038"/>
    <p:sldId xmlns:r="http://schemas.openxmlformats.org/officeDocument/2006/relationships" id="261" r:id="R114d69d78dcf40bc"/>
    <p:sldId xmlns:r="http://schemas.openxmlformats.org/officeDocument/2006/relationships" id="262" r:id="R0d7e366be863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809acff8f4e07" /><Relationship Type="http://schemas.openxmlformats.org/officeDocument/2006/relationships/slide" Target="/ppt/slides/slide1.xml" Id="R910e4870389c4414" /><Relationship Type="http://schemas.openxmlformats.org/officeDocument/2006/relationships/slide" Target="/ppt/slides/slide2.xml" Id="R7c452163ee964a5d" /><Relationship Type="http://schemas.openxmlformats.org/officeDocument/2006/relationships/slide" Target="/ppt/slides/slide3.xml" Id="R7f723c16059d470c" /><Relationship Type="http://schemas.openxmlformats.org/officeDocument/2006/relationships/slide" Target="/ppt/slides/slide4.xml" Id="R19a9483ad20d4023" /><Relationship Type="http://schemas.openxmlformats.org/officeDocument/2006/relationships/slide" Target="/ppt/slides/slide5.xml" Id="Refa0efbd8ad74038" /><Relationship Type="http://schemas.openxmlformats.org/officeDocument/2006/relationships/slide" Target="/ppt/slides/slide6.xml" Id="R114d69d78dcf40bc" /><Relationship Type="http://schemas.openxmlformats.org/officeDocument/2006/relationships/slide" Target="/ppt/slides/slide7.xml" Id="R0d7e366be863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86ee89a92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ac5179b634139" /><Relationship Type="http://schemas.openxmlformats.org/officeDocument/2006/relationships/theme" Target="/ppt/slideMasters/theme/theme1.xml" Id="Rae780581d86f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fac5179b63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ed8affeb2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b7511e428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7cd44bd0f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781d4b5da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b01cef2a0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e2c06bb1241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614c03a6144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FAYDUST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FAYDUST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FAYDUST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FAYDUST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FAYDUST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FAYDUST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8 786 202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25 531 596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29 959 495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FAYDUST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SPANDOW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SPANDOW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FAYDUST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832 594 032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FAYDUST AS</a:t>
            </a:r>
          </a:p>
        </p:txBody>
      </p:sp>
    </p:spTree>
  </p:cSld>
  <p:clrMapOvr>
    <a:masterClrMapping xmlns:a="http://schemas.openxmlformats.org/drawingml/2006/main"/>
  </p:clrMapOvr>
</p:sld>
</file>