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6491601c1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3a84121e5476b"/>
  </p:sldMasterIdLst>
  <p:sldIdLst>
    <p:sldId xmlns:r="http://schemas.openxmlformats.org/officeDocument/2006/relationships" id="256" r:id="Rd1d37658a82d4a8a"/>
    <p:sldId xmlns:r="http://schemas.openxmlformats.org/officeDocument/2006/relationships" id="257" r:id="Rc24a3e7da3b84247"/>
    <p:sldId xmlns:r="http://schemas.openxmlformats.org/officeDocument/2006/relationships" id="258" r:id="R59d1c014024b4072"/>
    <p:sldId xmlns:r="http://schemas.openxmlformats.org/officeDocument/2006/relationships" id="259" r:id="R520174a2327e4181"/>
    <p:sldId xmlns:r="http://schemas.openxmlformats.org/officeDocument/2006/relationships" id="260" r:id="Rb1e43c32623a4cea"/>
    <p:sldId xmlns:r="http://schemas.openxmlformats.org/officeDocument/2006/relationships" id="261" r:id="R54f8259aa19545d1"/>
    <p:sldId xmlns:r="http://schemas.openxmlformats.org/officeDocument/2006/relationships" id="262" r:id="R80f50999a9c4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3a84121e5476b" /><Relationship Type="http://schemas.openxmlformats.org/officeDocument/2006/relationships/slide" Target="/ppt/slides/slide1.xml" Id="Rd1d37658a82d4a8a" /><Relationship Type="http://schemas.openxmlformats.org/officeDocument/2006/relationships/slide" Target="/ppt/slides/slide2.xml" Id="Rc24a3e7da3b84247" /><Relationship Type="http://schemas.openxmlformats.org/officeDocument/2006/relationships/slide" Target="/ppt/slides/slide3.xml" Id="R59d1c014024b4072" /><Relationship Type="http://schemas.openxmlformats.org/officeDocument/2006/relationships/slide" Target="/ppt/slides/slide4.xml" Id="R520174a2327e4181" /><Relationship Type="http://schemas.openxmlformats.org/officeDocument/2006/relationships/slide" Target="/ppt/slides/slide5.xml" Id="Rb1e43c32623a4cea" /><Relationship Type="http://schemas.openxmlformats.org/officeDocument/2006/relationships/slide" Target="/ppt/slides/slide6.xml" Id="R54f8259aa19545d1" /><Relationship Type="http://schemas.openxmlformats.org/officeDocument/2006/relationships/slide" Target="/ppt/slides/slide7.xml" Id="R80f50999a9c4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94db1ee9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4f878d06450d" /><Relationship Type="http://schemas.openxmlformats.org/officeDocument/2006/relationships/theme" Target="/ppt/slideMasters/theme/theme1.xml" Id="Re72f98eed3cf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84f878d06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4a0ed39f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a75d6837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7d627c59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8ca4cb03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2d7935fe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807fd79f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b3947d86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BW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WIERSDALEN NILS RAGNAR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ERIK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EDGAR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ANETTE AVNER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BJØRN-ERIK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CHRISTIAN KJÆR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