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ab9b0e359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1032acbe94cf8"/>
  </p:sldMasterIdLst>
  <p:sldIdLst>
    <p:sldId xmlns:r="http://schemas.openxmlformats.org/officeDocument/2006/relationships" id="256" r:id="Rb1e4930e549b473f"/>
    <p:sldId xmlns:r="http://schemas.openxmlformats.org/officeDocument/2006/relationships" id="257" r:id="Red862d8901c34c49"/>
    <p:sldId xmlns:r="http://schemas.openxmlformats.org/officeDocument/2006/relationships" id="258" r:id="R8ed1c893db0b45ef"/>
    <p:sldId xmlns:r="http://schemas.openxmlformats.org/officeDocument/2006/relationships" id="259" r:id="Re6e92ebb38e445f3"/>
    <p:sldId xmlns:r="http://schemas.openxmlformats.org/officeDocument/2006/relationships" id="260" r:id="Rfff31151c33349d2"/>
    <p:sldId xmlns:r="http://schemas.openxmlformats.org/officeDocument/2006/relationships" id="261" r:id="R03a0928170dc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1032acbe94cf8" /><Relationship Type="http://schemas.openxmlformats.org/officeDocument/2006/relationships/slide" Target="/ppt/slides/slide1.xml" Id="Rb1e4930e549b473f" /><Relationship Type="http://schemas.openxmlformats.org/officeDocument/2006/relationships/slide" Target="/ppt/slides/slide2.xml" Id="Red862d8901c34c49" /><Relationship Type="http://schemas.openxmlformats.org/officeDocument/2006/relationships/slide" Target="/ppt/slides/slide3.xml" Id="R8ed1c893db0b45ef" /><Relationship Type="http://schemas.openxmlformats.org/officeDocument/2006/relationships/slide" Target="/ppt/slides/slide4.xml" Id="Re6e92ebb38e445f3" /><Relationship Type="http://schemas.openxmlformats.org/officeDocument/2006/relationships/slide" Target="/ppt/slides/slide5.xml" Id="Rfff31151c33349d2" /><Relationship Type="http://schemas.openxmlformats.org/officeDocument/2006/relationships/slide" Target="/ppt/slides/slide6.xml" Id="R03a0928170dc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30c40e87a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245b3e8f4be8" /><Relationship Type="http://schemas.openxmlformats.org/officeDocument/2006/relationships/theme" Target="/ppt/slideMasters/theme/theme1.xml" Id="R5fdab4000ac3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a245b3e8f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8becefae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79b415710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a538c66b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7a986cd2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3e12f1d3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571cf0c5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