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e48a73a1e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280e32da74684"/>
  </p:sldMasterIdLst>
  <p:sldIdLst>
    <p:sldId xmlns:r="http://schemas.openxmlformats.org/officeDocument/2006/relationships" id="256" r:id="R1ccb9d4b51b7494f"/>
    <p:sldId xmlns:r="http://schemas.openxmlformats.org/officeDocument/2006/relationships" id="257" r:id="R0f0473d08250441d"/>
    <p:sldId xmlns:r="http://schemas.openxmlformats.org/officeDocument/2006/relationships" id="258" r:id="R9834c28b155d4ea7"/>
    <p:sldId xmlns:r="http://schemas.openxmlformats.org/officeDocument/2006/relationships" id="259" r:id="R670d130585ef43c7"/>
    <p:sldId xmlns:r="http://schemas.openxmlformats.org/officeDocument/2006/relationships" id="260" r:id="R9c00a787f4204218"/>
    <p:sldId xmlns:r="http://schemas.openxmlformats.org/officeDocument/2006/relationships" id="261" r:id="R14bcd27962c34d74"/>
    <p:sldId xmlns:r="http://schemas.openxmlformats.org/officeDocument/2006/relationships" id="262" r:id="R3d543f3d3665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280e32da74684" /><Relationship Type="http://schemas.openxmlformats.org/officeDocument/2006/relationships/slide" Target="/ppt/slides/slide1.xml" Id="R1ccb9d4b51b7494f" /><Relationship Type="http://schemas.openxmlformats.org/officeDocument/2006/relationships/slide" Target="/ppt/slides/slide2.xml" Id="R0f0473d08250441d" /><Relationship Type="http://schemas.openxmlformats.org/officeDocument/2006/relationships/slide" Target="/ppt/slides/slide3.xml" Id="R9834c28b155d4ea7" /><Relationship Type="http://schemas.openxmlformats.org/officeDocument/2006/relationships/slide" Target="/ppt/slides/slide4.xml" Id="R670d130585ef43c7" /><Relationship Type="http://schemas.openxmlformats.org/officeDocument/2006/relationships/slide" Target="/ppt/slides/slide5.xml" Id="R9c00a787f4204218" /><Relationship Type="http://schemas.openxmlformats.org/officeDocument/2006/relationships/slide" Target="/ppt/slides/slide6.xml" Id="R14bcd27962c34d74" /><Relationship Type="http://schemas.openxmlformats.org/officeDocument/2006/relationships/slide" Target="/ppt/slides/slide7.xml" Id="R3d543f3d3665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0b2442b39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67c552ca4a49" /><Relationship Type="http://schemas.openxmlformats.org/officeDocument/2006/relationships/theme" Target="/ppt/slideMasters/theme/theme1.xml" Id="Rd9cc83bf3fb5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a67c552ca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b9532fbd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ed63cb75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59d26f33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a78bf662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ba03857f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91c362db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a0ab8b45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GRÅLUMVEIEN 205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205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OTTO TVETER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14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834 939 282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