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abdc362ec843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a0515f2ea94a6a"/>
  </p:sldMasterIdLst>
  <p:sldIdLst>
    <p:sldId xmlns:r="http://schemas.openxmlformats.org/officeDocument/2006/relationships" id="256" r:id="Rc383b61b6d5d43c8"/>
    <p:sldId xmlns:r="http://schemas.openxmlformats.org/officeDocument/2006/relationships" id="257" r:id="R7bed5e457bdb4ea8"/>
    <p:sldId xmlns:r="http://schemas.openxmlformats.org/officeDocument/2006/relationships" id="258" r:id="Rf56b5eafbfaf4fc0"/>
    <p:sldId xmlns:r="http://schemas.openxmlformats.org/officeDocument/2006/relationships" id="259" r:id="R1dc99980ff0640d7"/>
    <p:sldId xmlns:r="http://schemas.openxmlformats.org/officeDocument/2006/relationships" id="260" r:id="R9100a069a5c14e11"/>
    <p:sldId xmlns:r="http://schemas.openxmlformats.org/officeDocument/2006/relationships" id="261" r:id="R7c75178df7124e53"/>
    <p:sldId xmlns:r="http://schemas.openxmlformats.org/officeDocument/2006/relationships" id="262" r:id="Rcdd6f3c56c9f41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a0515f2ea94a6a" /><Relationship Type="http://schemas.openxmlformats.org/officeDocument/2006/relationships/slide" Target="/ppt/slides/slide1.xml" Id="Rc383b61b6d5d43c8" /><Relationship Type="http://schemas.openxmlformats.org/officeDocument/2006/relationships/slide" Target="/ppt/slides/slide2.xml" Id="R7bed5e457bdb4ea8" /><Relationship Type="http://schemas.openxmlformats.org/officeDocument/2006/relationships/slide" Target="/ppt/slides/slide3.xml" Id="Rf56b5eafbfaf4fc0" /><Relationship Type="http://schemas.openxmlformats.org/officeDocument/2006/relationships/slide" Target="/ppt/slides/slide4.xml" Id="R1dc99980ff0640d7" /><Relationship Type="http://schemas.openxmlformats.org/officeDocument/2006/relationships/slide" Target="/ppt/slides/slide5.xml" Id="R9100a069a5c14e11" /><Relationship Type="http://schemas.openxmlformats.org/officeDocument/2006/relationships/slide" Target="/ppt/slides/slide6.xml" Id="R7c75178df7124e53" /><Relationship Type="http://schemas.openxmlformats.org/officeDocument/2006/relationships/slide" Target="/ppt/slides/slide7.xml" Id="Rcdd6f3c56c9f41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cf64f77a0b4f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575b4a3ca4f3b" /><Relationship Type="http://schemas.openxmlformats.org/officeDocument/2006/relationships/theme" Target="/ppt/slideMasters/theme/theme1.xml" Id="R8b6921ad8eed4d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f575b4a3ca4f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146b145bc4a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8d57d6ba840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7752fa58e4f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eb22f9ba341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2608a8ccd48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3c8cd11334b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71e7e550a347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DNB ASSET MANAGEMENT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DNB ASSET MANAGEMENT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870 000 000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869 852 000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890 826 000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1 702 523 000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2 599 165 000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DNB BANK ASA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M-12, 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835 615 472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HOLDING AS</a:t>
            </a:r>
          </a:p>
        </p:txBody>
      </p:sp>
    </p:spTree>
  </p:cSld>
  <p:clrMapOvr>
    <a:masterClrMapping xmlns:a="http://schemas.openxmlformats.org/drawingml/2006/main"/>
  </p:clrMapOvr>
</p:sld>
</file>